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7FFFEEE4_E7CCC39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174" r:id="rId4"/>
    <p:sldMasterId id="2147485190" r:id="rId5"/>
    <p:sldMasterId id="2147485204" r:id="rId6"/>
    <p:sldMasterId id="2147485223" r:id="rId7"/>
    <p:sldMasterId id="2147485244" r:id="rId8"/>
  </p:sldMasterIdLst>
  <p:notesMasterIdLst>
    <p:notesMasterId r:id="rId42"/>
  </p:notesMasterIdLst>
  <p:handoutMasterIdLst>
    <p:handoutMasterId r:id="rId43"/>
  </p:handoutMasterIdLst>
  <p:sldIdLst>
    <p:sldId id="2147479263" r:id="rId9"/>
    <p:sldId id="2147479271" r:id="rId10"/>
    <p:sldId id="2147479126" r:id="rId11"/>
    <p:sldId id="2147479204" r:id="rId12"/>
    <p:sldId id="2147479200" r:id="rId13"/>
    <p:sldId id="2147479201" r:id="rId14"/>
    <p:sldId id="2147479202" r:id="rId15"/>
    <p:sldId id="2147479203" r:id="rId16"/>
    <p:sldId id="2147479199" r:id="rId17"/>
    <p:sldId id="2147479132" r:id="rId18"/>
    <p:sldId id="2147479226" r:id="rId19"/>
    <p:sldId id="2147479206" r:id="rId20"/>
    <p:sldId id="2147479207" r:id="rId21"/>
    <p:sldId id="2147479208" r:id="rId22"/>
    <p:sldId id="2147479236" r:id="rId23"/>
    <p:sldId id="2147479238" r:id="rId24"/>
    <p:sldId id="2147479267" r:id="rId25"/>
    <p:sldId id="2147479237" r:id="rId26"/>
    <p:sldId id="2147479240" r:id="rId27"/>
    <p:sldId id="2147479217" r:id="rId28"/>
    <p:sldId id="2147479268" r:id="rId29"/>
    <p:sldId id="2147479243" r:id="rId30"/>
    <p:sldId id="2147479242" r:id="rId31"/>
    <p:sldId id="2147479244" r:id="rId32"/>
    <p:sldId id="2147479250" r:id="rId33"/>
    <p:sldId id="2147479246" r:id="rId34"/>
    <p:sldId id="2147479245" r:id="rId35"/>
    <p:sldId id="2147479251" r:id="rId36"/>
    <p:sldId id="2147479252" r:id="rId37"/>
    <p:sldId id="2147479269" r:id="rId38"/>
    <p:sldId id="2147479253" r:id="rId39"/>
    <p:sldId id="2147479258" r:id="rId40"/>
    <p:sldId id="2147479270" r:id="rId41"/>
  </p:sldIdLst>
  <p:sldSz cx="6858000" cy="9144000" type="letter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DDAEA2-F772-4D13-99CA-E083A08CAF37}">
          <p14:sldIdLst>
            <p14:sldId id="2147479263"/>
            <p14:sldId id="2147479271"/>
            <p14:sldId id="2147479126"/>
            <p14:sldId id="2147479204"/>
            <p14:sldId id="2147479200"/>
            <p14:sldId id="2147479201"/>
            <p14:sldId id="2147479202"/>
            <p14:sldId id="2147479203"/>
            <p14:sldId id="2147479199"/>
            <p14:sldId id="2147479132"/>
            <p14:sldId id="2147479226"/>
            <p14:sldId id="2147479206"/>
            <p14:sldId id="2147479207"/>
            <p14:sldId id="2147479208"/>
            <p14:sldId id="2147479236"/>
            <p14:sldId id="2147479238"/>
            <p14:sldId id="2147479267"/>
            <p14:sldId id="2147479237"/>
            <p14:sldId id="2147479240"/>
            <p14:sldId id="2147479217"/>
            <p14:sldId id="2147479268"/>
            <p14:sldId id="2147479243"/>
            <p14:sldId id="2147479242"/>
            <p14:sldId id="2147479244"/>
            <p14:sldId id="2147479250"/>
            <p14:sldId id="2147479246"/>
            <p14:sldId id="2147479245"/>
            <p14:sldId id="2147479251"/>
            <p14:sldId id="2147479252"/>
            <p14:sldId id="2147479269"/>
            <p14:sldId id="2147479253"/>
            <p14:sldId id="2147479258"/>
            <p14:sldId id="2147479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80D11C-BB6E-5A34-BD35-A884E61CADB7}" name="Renee Malone (Murphy &amp; Associates)" initials="RM(&amp;A" userId="S::v-rmalone@microsoft.com::67f2dc72-efe2-49fa-bd22-90e9ee16bdd7" providerId="AD"/>
  <p188:author id="{EAC11235-7BFC-AB28-E5E8-8757BA073F35}" name="Chris Templeman" initials="CT" userId="S::chtemple@microsoft.com::bb0715aa-22e0-400b-a743-2997173b10a2" providerId="AD"/>
  <p188:author id="{D0096C59-6BA4-C00F-27A7-FBC6564F0E60}" name="Lakshmi Misra" initials="LM" userId="S::lakshmimisra@microsoft.com::47b99e18-5d87-44e6-a512-f3b9567b83b9" providerId="AD"/>
  <p188:author id="{77E7CCF0-DFF6-1EAC-C634-1BF78AE3125B}" name="Julie Saathoff (Simplicity Consulting Inc)" initials="JI" userId="S::v-jsaathoff@microsoft.com::42053325-63bb-4f8c-b7d3-bc5a1c210cd1" providerId="AD"/>
  <p188:author id="{AAAF27F3-6826-F4DA-AEC4-A21E221D3F98}" name="Linda Thackeray" initials="LT" userId="S::lindath@microsoft.com::a3b45b68-0894-4757-8e29-468452c3d30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8C2E80"/>
    <a:srgbClr val="4E1D4E"/>
    <a:srgbClr val="E7E3E9"/>
    <a:srgbClr val="FAF8F9"/>
    <a:srgbClr val="093751"/>
    <a:srgbClr val="000C26"/>
    <a:srgbClr val="1A1A1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64D65-5D63-F09C-809F-D77C5DFD3B8E}" v="30" dt="2025-10-27T06:46:57.559"/>
    <p1510:client id="{CE621BEB-EA3B-B0B8-C218-0D94CFC5F583}" v="1" dt="2025-10-27T08:41:03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47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wadhwa" userId="d79c6747eec4e01e" providerId="Windows Live" clId="Web-{CE621BEB-EA3B-B0B8-C218-0D94CFC5F583}"/>
    <pc:docChg chg="modSld">
      <pc:chgData name="gaurav wadhwa" userId="d79c6747eec4e01e" providerId="Windows Live" clId="Web-{CE621BEB-EA3B-B0B8-C218-0D94CFC5F583}" dt="2025-10-27T08:41:03.940" v="0"/>
      <pc:docMkLst>
        <pc:docMk/>
      </pc:docMkLst>
      <pc:sldChg chg="delSp delAnim">
        <pc:chgData name="gaurav wadhwa" userId="d79c6747eec4e01e" providerId="Windows Live" clId="Web-{CE621BEB-EA3B-B0B8-C218-0D94CFC5F583}" dt="2025-10-27T08:41:03.940" v="0"/>
        <pc:sldMkLst>
          <pc:docMk/>
          <pc:sldMk cId="3377334889" sldId="2147479271"/>
        </pc:sldMkLst>
        <pc:picChg chg="del">
          <ac:chgData name="gaurav wadhwa" userId="d79c6747eec4e01e" providerId="Windows Live" clId="Web-{CE621BEB-EA3B-B0B8-C218-0D94CFC5F583}" dt="2025-10-27T08:41:03.940" v="0"/>
          <ac:picMkLst>
            <pc:docMk/>
            <pc:sldMk cId="3377334889" sldId="2147479271"/>
            <ac:picMk id="6" creationId="{F278E7EA-FDA1-B510-BF30-F64046EDF160}"/>
          </ac:picMkLst>
        </pc:picChg>
      </pc:sldChg>
    </pc:docChg>
  </pc:docChgLst>
</pc:chgInfo>
</file>

<file path=ppt/comments/modernComment_7FFFEEE4_E7CCC3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18869-8505-4675-9019-1C378F5F4940}" authorId="{D0096C59-6BA4-C00F-27A7-FBC6564F0E60}" created="2025-07-29T11:32:39.81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88956318" sldId="2147479268"/>
      <ac:graphicFrameMk id="5" creationId="{2897CF57-7076-1382-4C99-088C6BF3A898}"/>
    </ac:deMkLst>
    <p188:txBody>
      <a:bodyPr/>
      <a:lstStyle/>
      <a:p>
        <a:r>
          <a:rPr lang="en-IN"/>
          <a:t>[@Akash Padmane] . Check this slide content please.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10/27/2025 1:41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10/27/2025 1:40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C1D8-E5D5-0530-1263-EDE36A92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304A5-DFF7-21C3-90AD-4349519C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EF366-77A7-D97C-2EA0-072C5E22D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6C07A-7277-90AB-0C86-45DE6184B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51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Write in the chat folks…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61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Verbalize different modes – Ask, Edit &amp; Agent – why are we using agent mode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A6725-5794-4D19-9B8A-DC7117F7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DFADD-2DB6-0705-D84B-4AF6F2899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30BD7-28E3-5D04-4620-57AA999D9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sz="900"/>
              <a:t>Lets take 1 min – for folks who have “No” –</a:t>
            </a:r>
          </a:p>
          <a:p>
            <a:pPr algn="l"/>
            <a:r>
              <a:rPr lang="en-IN" sz="900"/>
              <a:t>Online moderator – drops setup instructions on Chat and folks can post the step at which they are stuck </a:t>
            </a:r>
          </a:p>
          <a:p>
            <a:pPr algn="l"/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A85231-07EA-BB71-1EE1-21477F33BBD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12D0-9C7A-B1A3-5383-4E73D48A8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F47CAF-2027-FC88-0827-FE9DFA024E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10/27/2025 1:41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3DA64-5A3D-176B-1185-619382E7B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5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Verbalize what the prompt does and why is it written in this way – esp. HTML, CSS and </a:t>
            </a:r>
            <a:r>
              <a:rPr lang="en-IN" err="1"/>
              <a:t>Javascript</a:t>
            </a:r>
            <a:r>
              <a:rPr lang="en-IN"/>
              <a:t>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Call out what is happening behind the scenes – agent is working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6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5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2A04A-4E3D-A937-CA33-1E1DA2F5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F25B-078A-D5B8-97CE-87D6B2437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36C41-FBF4-9512-8018-16F60F46B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BE40053-7824-EBB9-D43B-49B07A27DB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85017-7D2C-F4ED-1B54-ADFF44B211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487E7-1B9E-56F3-DD25-4D5CE5BE0E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1:40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7D7EB-9B43-E5E1-B318-08C9BF7F8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0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323A9-D21B-361F-7E61-D860F33A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8B1E2-67EC-C976-E97B-FF7D547D4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5401D-57B2-53AD-2285-31C58845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776098F-D549-0ABB-B905-D3C8E02CD9F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D2278-041A-F20F-B624-41CEF50861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1299BC-3366-AC13-2FC2-4C482F5C99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7FD-A979-0DBC-4FEB-C82BE89F4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1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0FA16-69D5-E0A0-3913-BB0BE4EA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78706-2C84-0CA3-BBB6-25C8F216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2666C-960A-1F6B-F9B8-08FDB4729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AC67DF-4AC4-FA23-7657-67EB848191B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78A6A-726B-55C9-9E33-B9EAF0ECFC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A54FF6-579E-C0F6-BDA1-F928B9BAFA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0DDAE-EA2A-ACE8-43BC-80632D915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9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A4C4-C5D9-1A39-E977-FA5E90B0F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C4228-3F9E-7A2F-316E-19BDE36F1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DB18B-A88A-9B22-B888-A91B0C79A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0E79E77-96E1-9A76-6255-77931312827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54211-0F3D-FF6B-52D6-F2AB762952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03BFAC-8ECB-3975-7393-11CFC6601D1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3469-6EB0-E394-0E1B-3CF2C5675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5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67EE-E074-020F-1D05-E6F6057E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DA633-9B14-10EA-3276-034443E85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1D0DE-4D95-0013-14C4-24FA50643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sz="900"/>
              <a:t>Lets take 5 min – for folks who have “No” –</a:t>
            </a:r>
          </a:p>
          <a:p>
            <a:pPr algn="l"/>
            <a:r>
              <a:rPr lang="en-IN" sz="900"/>
              <a:t>Online moderator – drops setup instructions on Chat and folks can post the step at which they are stuck </a:t>
            </a:r>
          </a:p>
          <a:p>
            <a:pPr algn="l"/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9DB175-1E01-DF59-C7AD-0873D57956A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5A64-3F45-74E9-7F8C-B5254F03D4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CF87D0-ADE1-61E7-B9FA-596F00F015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10/27/2025 1:40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B5E2-EC04-81C3-FF33-E0C39D713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420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N" sz="900"/>
              <a:t>3-5 min gap to follow instructions, update status in Poll &amp; share screenshot</a:t>
            </a:r>
          </a:p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8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6E7F-3D6D-FAB6-8CDB-4A960333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CDA78-A4B4-719C-1A33-AFFDF39D1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E4162-F281-F749-9B5A-36E703C5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BAAD7EE-4A8B-56C4-CD7D-BEA78CFD25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67967-DBD0-2F31-05F1-66C18EE4BC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E233F5-4976-6820-F721-8A0F468D15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3F92-65B4-E19C-B73A-280678E6A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5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4CE8-84A0-2A48-5173-D67A285AE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2D573-AE83-70D4-C9AB-39CFFF7AF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E606A-8371-9B60-A5A9-7333711F6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B232B94-63D3-A32D-94CC-0048C56538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32EAC-502C-35B6-D3BC-74780B4B7F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B1E1BE-8970-EFD0-3861-4F42192487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31952-D20A-96E9-1357-76E7C1890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266F-40CC-FA4F-6596-BFBAEC0A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348DF-646D-AC95-DB0F-36086EA83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BC3F3-AD90-C528-CE21-468ACBB26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97A20B-5900-6C2C-1968-4AE13E58DF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73B80-AF89-197E-AA44-30F3212DE8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543714-9D06-C850-4BF5-F3A00DCF7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5DB3A-8826-0DC6-49FE-DAECC1BD1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7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49384-E63A-A363-F363-95D6A0ED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7EC4E-95FC-BF9F-709A-D1961ED24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00E4-0050-00DB-F4D7-851309182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Take screenshot and ask </a:t>
            </a:r>
            <a:r>
              <a:rPr lang="en-IN" err="1"/>
              <a:t>github</a:t>
            </a:r>
            <a:r>
              <a:rPr lang="en-IN"/>
              <a:t> to solve it - sha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1D0E677-BC0E-03B8-7590-377BD616BC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052C-40C8-E151-9FED-5C72127FA7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89DFA8-A8BC-C59A-AFFE-B35C430E5BE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D284-64DC-45A5-8F98-3BF3A4EA3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D371-3B52-4A04-C07B-2450B4527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20D05-6A34-37F8-A450-70F540F6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E8BD0-4D9A-6E8F-2272-34153F109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0869B-D67F-AE18-C01D-FDEDBC664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069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5E3B-BC2A-EE61-5F05-C591049F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3A3DD-F8AF-E42D-A8AA-E013A5C5A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B22F3-CE5E-78E3-63D6-34C7B77EB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0D2E5-99CD-BBE5-9A59-781DD6F1EA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398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ADDD-88F9-C171-D2A4-B2A9FD6A8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185EB-763A-231B-150D-CC4878F50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4038D-C342-FC13-B8F6-B18C11E33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ACD11-1DA1-CF51-AB70-2581C5415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929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9E83-ACA3-792D-153F-9D1C5325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60671-A0EB-8AB1-E3A7-AAD4FC2BA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756F0-84FB-7EE2-2A10-FF7935B27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E3E5F-AD51-F910-3547-D95B20560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823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6AC1-2629-A914-1543-80C4D1F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A5559-CD54-1EAC-2B4F-0225C1105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7F628-B19B-8D52-B871-DC801864B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BEC3F-E783-93AE-090B-0678DEF4F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255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D115-90A4-8F96-B876-3C6579B0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53E53-71D0-D95B-28AA-E77404FD3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50078-B0B8-22C0-EA21-9E37EB528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5 mins.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E15FA-0580-4074-F084-504BCA052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C5AA6-416C-42B9-91CB-119DAEC19362}" type="slidenum">
              <a:rPr lang="en-IE" smtClean="0"/>
              <a:pPr>
                <a:defRPr/>
              </a:pPr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179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sz="900"/>
              <a:t>Lets take 1 min – for folks who have “No” –</a:t>
            </a:r>
          </a:p>
          <a:p>
            <a:pPr algn="l"/>
            <a:r>
              <a:rPr lang="en-IN" sz="900"/>
              <a:t>Online moderator – drops setup instructions on Chat and folks can post the step at which they are stuck </a:t>
            </a:r>
          </a:p>
          <a:p>
            <a:pPr algn="l"/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10/27/2025 1:40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6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ck with logo and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77983"/>
            <a:ext cx="5143500" cy="23371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1519" b="0" kern="1200" cap="none" spc="-2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5283202"/>
            <a:ext cx="5143500" cy="1428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92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2A6CA-4980-9AE3-311B-AC58FD2A8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848350" y="8743950"/>
            <a:ext cx="893862" cy="272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CFB93-5D54-E042-0DB7-47A9196C4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22543"/>
          <a:stretch/>
        </p:blipFill>
        <p:spPr>
          <a:xfrm>
            <a:off x="3891626" y="5848350"/>
            <a:ext cx="2966374" cy="27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71" userDrawn="1">
          <p15:clr>
            <a:srgbClr val="5ACBF0"/>
          </p15:clr>
        </p15:guide>
        <p15:guide id="2" orient="horz" pos="3328" userDrawn="1">
          <p15:clr>
            <a:srgbClr val="5ACBF0"/>
          </p15:clr>
        </p15:guide>
        <p15:guide id="3" pos="3449" userDrawn="1">
          <p15:clr>
            <a:srgbClr val="5ACBF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9" pos="2160" userDrawn="1">
          <p15:clr>
            <a:srgbClr val="C35EA4"/>
          </p15:clr>
        </p15:guide>
        <p15:guide id="83" pos="65" userDrawn="1">
          <p15:clr>
            <a:srgbClr val="FBAE40"/>
          </p15:clr>
        </p15:guide>
        <p15:guide id="87" pos="3912" userDrawn="1">
          <p15:clr>
            <a:srgbClr val="FBAE40"/>
          </p15:clr>
        </p15:guide>
        <p15:guide id="88" pos="3847" userDrawn="1">
          <p15:clr>
            <a:srgbClr val="FBAE40"/>
          </p15:clr>
        </p15:guide>
        <p15:guide id="89" pos="3568" userDrawn="1">
          <p15:clr>
            <a:srgbClr val="FBAE40"/>
          </p15:clr>
        </p15:guide>
        <p15:guide id="90" pos="3503" userDrawn="1">
          <p15:clr>
            <a:srgbClr val="FBAE40"/>
          </p15:clr>
        </p15:guide>
        <p15:guide id="91" pos="3224" userDrawn="1">
          <p15:clr>
            <a:srgbClr val="FBAE40"/>
          </p15:clr>
        </p15:guide>
        <p15:guide id="92" pos="3159" userDrawn="1">
          <p15:clr>
            <a:srgbClr val="FBAE40"/>
          </p15:clr>
        </p15:guide>
        <p15:guide id="93" pos="2880" userDrawn="1">
          <p15:clr>
            <a:srgbClr val="FBAE40"/>
          </p15:clr>
        </p15:guide>
        <p15:guide id="94" pos="2815" userDrawn="1">
          <p15:clr>
            <a:srgbClr val="FBAE40"/>
          </p15:clr>
        </p15:guide>
        <p15:guide id="95" pos="2536" userDrawn="1">
          <p15:clr>
            <a:srgbClr val="FBAE40"/>
          </p15:clr>
        </p15:guide>
        <p15:guide id="96" pos="2472" userDrawn="1">
          <p15:clr>
            <a:srgbClr val="FBAE40"/>
          </p15:clr>
        </p15:guide>
        <p15:guide id="97" pos="2192" userDrawn="1">
          <p15:clr>
            <a:srgbClr val="FBAE40"/>
          </p15:clr>
        </p15:guide>
        <p15:guide id="98" pos="2127" userDrawn="1">
          <p15:clr>
            <a:srgbClr val="FBAE40"/>
          </p15:clr>
        </p15:guide>
        <p15:guide id="99" pos="1848" userDrawn="1">
          <p15:clr>
            <a:srgbClr val="FBAE40"/>
          </p15:clr>
        </p15:guide>
        <p15:guide id="100" pos="1784" userDrawn="1">
          <p15:clr>
            <a:srgbClr val="FBAE40"/>
          </p15:clr>
        </p15:guide>
        <p15:guide id="101" pos="1505" userDrawn="1">
          <p15:clr>
            <a:srgbClr val="FBAE40"/>
          </p15:clr>
        </p15:guide>
        <p15:guide id="102" pos="1440" userDrawn="1">
          <p15:clr>
            <a:srgbClr val="FBAE40"/>
          </p15:clr>
        </p15:guide>
        <p15:guide id="103" pos="1160" userDrawn="1">
          <p15:clr>
            <a:srgbClr val="FBAE40"/>
          </p15:clr>
        </p15:guide>
        <p15:guide id="104" pos="1096" userDrawn="1">
          <p15:clr>
            <a:srgbClr val="FBAE40"/>
          </p15:clr>
        </p15:guide>
        <p15:guide id="105" pos="817" userDrawn="1">
          <p15:clr>
            <a:srgbClr val="FBAE40"/>
          </p15:clr>
        </p15:guide>
        <p15:guide id="106" pos="752" userDrawn="1">
          <p15:clr>
            <a:srgbClr val="FBAE40"/>
          </p15:clr>
        </p15:guide>
        <p15:guide id="107" pos="473" userDrawn="1">
          <p15:clr>
            <a:srgbClr val="FBAE40"/>
          </p15:clr>
        </p15:guide>
        <p15:guide id="108" pos="408" userDrawn="1">
          <p15:clr>
            <a:srgbClr val="FBAE40"/>
          </p15:clr>
        </p15:guide>
        <p15:guide id="113" orient="horz" pos="3808" userDrawn="1">
          <p15:clr>
            <a:srgbClr val="5ACBF0"/>
          </p15:clr>
        </p15:guide>
        <p15:guide id="114" orient="horz" pos="1952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91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66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9" pos="2160" userDrawn="1">
          <p15:clr>
            <a:srgbClr val="C35EA4"/>
          </p15:clr>
        </p15:guide>
        <p15:guide id="83" pos="65" userDrawn="1">
          <p15:clr>
            <a:srgbClr val="FBAE40"/>
          </p15:clr>
        </p15:guide>
        <p15:guide id="87" pos="3912" userDrawn="1">
          <p15:clr>
            <a:srgbClr val="FBAE40"/>
          </p15:clr>
        </p15:guide>
        <p15:guide id="88" pos="3847" userDrawn="1">
          <p15:clr>
            <a:srgbClr val="FBAE40"/>
          </p15:clr>
        </p15:guide>
        <p15:guide id="89" pos="3568" userDrawn="1">
          <p15:clr>
            <a:srgbClr val="FBAE40"/>
          </p15:clr>
        </p15:guide>
        <p15:guide id="90" pos="3503" userDrawn="1">
          <p15:clr>
            <a:srgbClr val="FBAE40"/>
          </p15:clr>
        </p15:guide>
        <p15:guide id="91" pos="3224" userDrawn="1">
          <p15:clr>
            <a:srgbClr val="FBAE40"/>
          </p15:clr>
        </p15:guide>
        <p15:guide id="92" pos="3159" userDrawn="1">
          <p15:clr>
            <a:srgbClr val="FBAE40"/>
          </p15:clr>
        </p15:guide>
        <p15:guide id="93" pos="2880" userDrawn="1">
          <p15:clr>
            <a:srgbClr val="FBAE40"/>
          </p15:clr>
        </p15:guide>
        <p15:guide id="94" pos="2815" userDrawn="1">
          <p15:clr>
            <a:srgbClr val="FBAE40"/>
          </p15:clr>
        </p15:guide>
        <p15:guide id="95" pos="2536" userDrawn="1">
          <p15:clr>
            <a:srgbClr val="FBAE40"/>
          </p15:clr>
        </p15:guide>
        <p15:guide id="96" pos="2472" userDrawn="1">
          <p15:clr>
            <a:srgbClr val="FBAE40"/>
          </p15:clr>
        </p15:guide>
        <p15:guide id="97" pos="2192" userDrawn="1">
          <p15:clr>
            <a:srgbClr val="FBAE40"/>
          </p15:clr>
        </p15:guide>
        <p15:guide id="98" pos="2127" userDrawn="1">
          <p15:clr>
            <a:srgbClr val="FBAE40"/>
          </p15:clr>
        </p15:guide>
        <p15:guide id="99" pos="1848" userDrawn="1">
          <p15:clr>
            <a:srgbClr val="FBAE40"/>
          </p15:clr>
        </p15:guide>
        <p15:guide id="100" pos="1784" userDrawn="1">
          <p15:clr>
            <a:srgbClr val="FBAE40"/>
          </p15:clr>
        </p15:guide>
        <p15:guide id="101" pos="1505" userDrawn="1">
          <p15:clr>
            <a:srgbClr val="FBAE40"/>
          </p15:clr>
        </p15:guide>
        <p15:guide id="102" pos="1440" userDrawn="1">
          <p15:clr>
            <a:srgbClr val="FBAE40"/>
          </p15:clr>
        </p15:guide>
        <p15:guide id="103" pos="1160" userDrawn="1">
          <p15:clr>
            <a:srgbClr val="FBAE40"/>
          </p15:clr>
        </p15:guide>
        <p15:guide id="104" pos="1096" userDrawn="1">
          <p15:clr>
            <a:srgbClr val="FBAE40"/>
          </p15:clr>
        </p15:guide>
        <p15:guide id="105" pos="817" userDrawn="1">
          <p15:clr>
            <a:srgbClr val="FBAE40"/>
          </p15:clr>
        </p15:guide>
        <p15:guide id="106" pos="752" userDrawn="1">
          <p15:clr>
            <a:srgbClr val="FBAE40"/>
          </p15:clr>
        </p15:guide>
        <p15:guide id="107" pos="473" userDrawn="1">
          <p15:clr>
            <a:srgbClr val="FBAE40"/>
          </p15:clr>
        </p15:guide>
        <p15:guide id="108" pos="408" userDrawn="1">
          <p15:clr>
            <a:srgbClr val="FBAE40"/>
          </p15:clr>
        </p15:guide>
        <p15:guide id="113" orient="horz" pos="3808" userDrawn="1">
          <p15:clr>
            <a:srgbClr val="5ACBF0"/>
          </p15:clr>
        </p15:guide>
        <p15:guide id="114" orient="horz" pos="1952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3985110"/>
            <a:ext cx="5143500" cy="23371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1519" b="0" kern="1200" cap="none" spc="-2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28614" y="8313196"/>
            <a:ext cx="2521195" cy="45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393305" eaLnBrk="0" hangingPunct="0"/>
            <a:r>
              <a:rPr lang="en-US" sz="29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94182-FB5A-497B-8ECB-950D634286E6}"/>
              </a:ext>
            </a:extLst>
          </p:cNvPr>
          <p:cNvSpPr txBox="1"/>
          <p:nvPr/>
        </p:nvSpPr>
        <p:spPr>
          <a:xfrm>
            <a:off x="828352" y="6208345"/>
            <a:ext cx="3194384" cy="207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3857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https://microsoft.com/garage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32158-949C-49AC-B9E7-096175F2D23C}"/>
              </a:ext>
            </a:extLst>
          </p:cNvPr>
          <p:cNvSpPr txBox="1"/>
          <p:nvPr/>
        </p:nvSpPr>
        <p:spPr>
          <a:xfrm>
            <a:off x="828352" y="6912505"/>
            <a:ext cx="2381573" cy="207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3857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@msftgarage</a:t>
            </a:r>
          </a:p>
        </p:txBody>
      </p:sp>
      <p:sp>
        <p:nvSpPr>
          <p:cNvPr id="1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7CAA403-05DC-711F-147E-A831EF4B18C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4" y="8313196"/>
            <a:ext cx="2521195" cy="45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393305" eaLnBrk="0" hangingPunct="0"/>
            <a:r>
              <a:rPr lang="en-US" sz="29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5E139-E025-18A7-7A86-CAC7C660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22543"/>
          <a:stretch/>
        </p:blipFill>
        <p:spPr>
          <a:xfrm>
            <a:off x="3823725" y="5608123"/>
            <a:ext cx="2940135" cy="2750597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ACCD370C-4BDD-D88A-0D04-5E9AA4916E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12725" y="612773"/>
            <a:ext cx="1366440" cy="292608"/>
          </a:xfrm>
          <a:prstGeom prst="rect">
            <a:avLst/>
          </a:prstGeom>
        </p:spPr>
      </p:pic>
      <p:pic>
        <p:nvPicPr>
          <p:cNvPr id="15" name="Picture 14" descr="Twitter logo">
            <a:extLst>
              <a:ext uri="{FF2B5EF4-FFF2-40B4-BE49-F238E27FC236}">
                <a16:creationId xmlns:a16="http://schemas.microsoft.com/office/drawing/2014/main" id="{054974B2-5160-B2D4-9542-94B655EC50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25" y="6759639"/>
            <a:ext cx="548640" cy="548640"/>
          </a:xfrm>
          <a:prstGeom prst="rect">
            <a:avLst/>
          </a:prstGeom>
        </p:spPr>
      </p:pic>
      <p:pic>
        <p:nvPicPr>
          <p:cNvPr id="16" name="Picture 6" descr="Image result for microsoft edge logo transparent background">
            <a:extLst>
              <a:ext uri="{FF2B5EF4-FFF2-40B4-BE49-F238E27FC236}">
                <a16:creationId xmlns:a16="http://schemas.microsoft.com/office/drawing/2014/main" id="{94B0251D-EE78-FEE6-4BCF-506A56430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827" r="90173">
                        <a14:foregroundMark x1="90173" y1="42778" x2="90173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6093482"/>
            <a:ext cx="548640" cy="5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71" userDrawn="1">
          <p15:clr>
            <a:srgbClr val="5ACBF0"/>
          </p15:clr>
        </p15:guide>
        <p15:guide id="2" orient="horz" pos="3328" userDrawn="1">
          <p15:clr>
            <a:srgbClr val="5ACBF0"/>
          </p15:clr>
        </p15:guide>
        <p15:guide id="3" pos="3449" userDrawn="1">
          <p15:clr>
            <a:srgbClr val="5ACBF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71C4-2507-4FA3-8D14-40DFA08E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610" y="620634"/>
            <a:ext cx="6197918" cy="233719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NOTES &lt;insert wherever needed in the deck&gt;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E36E676-5A2C-4A71-9D57-47F2715E29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29953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Times New Roman" panose="02020603050405020304" pitchFamily="18" charset="0"/>
                <a:ea typeface="Microsoft GothicNeo Light" panose="020B0503020000020004" pitchFamily="34" charset="-127"/>
                <a:cs typeface="Times New Roman" panose="02020603050405020304" pitchFamily="18" charset="0"/>
              </a:defRPr>
            </a:lvl1pPr>
            <a:lvl2pPr>
              <a:defRPr sz="1181">
                <a:latin typeface="Times New Roman" panose="02020603050405020304" pitchFamily="18" charset="0"/>
                <a:ea typeface="Microsoft GothicNeo Light" panose="020B0503020000020004" pitchFamily="34" charset="-127"/>
                <a:cs typeface="Times New Roman" panose="02020603050405020304" pitchFamily="18" charset="0"/>
              </a:defRPr>
            </a:lvl2pPr>
            <a:lvl3pPr>
              <a:defRPr sz="1013">
                <a:latin typeface="Times New Roman" panose="02020603050405020304" pitchFamily="18" charset="0"/>
                <a:ea typeface="Microsoft GothicNeo Light" panose="020B0503020000020004" pitchFamily="34" charset="-127"/>
                <a:cs typeface="Times New Roman" panose="02020603050405020304" pitchFamily="18" charset="0"/>
              </a:defRPr>
            </a:lvl3pPr>
            <a:lvl4pPr>
              <a:defRPr sz="844">
                <a:latin typeface="Times New Roman" panose="02020603050405020304" pitchFamily="18" charset="0"/>
                <a:ea typeface="Microsoft GothicNeo Light" panose="020B0503020000020004" pitchFamily="34" charset="-127"/>
                <a:cs typeface="Times New Roman" panose="02020603050405020304" pitchFamily="18" charset="0"/>
              </a:defRPr>
            </a:lvl4pPr>
            <a:lvl5pPr>
              <a:defRPr sz="760">
                <a:latin typeface="Times New Roman" panose="02020603050405020304" pitchFamily="18" charset="0"/>
                <a:ea typeface="Microsoft GothicNeo Light" panose="020B0503020000020004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25093-50AA-41FA-A621-B70DEB504B87}"/>
              </a:ext>
            </a:extLst>
          </p:cNvPr>
          <p:cNvSpPr/>
          <p:nvPr/>
        </p:nvSpPr>
        <p:spPr bwMode="auto">
          <a:xfrm>
            <a:off x="0" y="8335111"/>
            <a:ext cx="6858000" cy="8088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153" tIns="61723" rIns="77153" bIns="617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93382" fontAlgn="base">
              <a:spcBef>
                <a:spcPct val="0"/>
              </a:spcBef>
              <a:spcAft>
                <a:spcPct val="0"/>
              </a:spcAft>
            </a:pPr>
            <a:endParaRPr lang="en-US" sz="84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imes New Roman" panose="02020603050405020304" pitchFamily="18" charset="0"/>
              <a:ea typeface="Segoe UI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5023A7E-8541-4B05-BD79-47A0A26F1D91}"/>
              </a:ext>
            </a:extLst>
          </p:cNvPr>
          <p:cNvSpPr/>
          <p:nvPr/>
        </p:nvSpPr>
        <p:spPr bwMode="auto">
          <a:xfrm rot="16200000" flipH="1">
            <a:off x="5124450" y="692545"/>
            <a:ext cx="2438400" cy="1028700"/>
          </a:xfrm>
          <a:prstGeom prst="rt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1573" tIns="11573" rIns="11573" bIns="115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93382" fontAlgn="base">
              <a:spcBef>
                <a:spcPct val="0"/>
              </a:spcBef>
              <a:spcAft>
                <a:spcPct val="0"/>
              </a:spcAft>
            </a:pPr>
            <a:r>
              <a:rPr lang="en-US" sz="464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“Hidden” </a:t>
            </a:r>
            <a:br>
              <a:rPr lang="en-US" sz="464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464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 slide</a:t>
            </a:r>
          </a:p>
        </p:txBody>
      </p:sp>
    </p:spTree>
    <p:extLst>
      <p:ext uri="{BB962C8B-B14F-4D97-AF65-F5344CB8AC3E}">
        <p14:creationId xmlns:p14="http://schemas.microsoft.com/office/powerpoint/2010/main" val="2595755695"/>
      </p:ext>
    </p:extLst>
  </p:cSld>
  <p:clrMapOvr>
    <a:masterClrMapping/>
  </p:clrMapOvr>
  <p:transition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lack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9073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28588" indent="0">
              <a:buNone/>
              <a:defRPr>
                <a:solidFill>
                  <a:schemeClr val="bg1"/>
                </a:solidFill>
              </a:defRPr>
            </a:lvl2pPr>
            <a:lvl3pPr marL="257175" indent="0">
              <a:buNone/>
              <a:defRPr>
                <a:solidFill>
                  <a:schemeClr val="bg1"/>
                </a:solidFill>
              </a:defRPr>
            </a:lvl3pPr>
            <a:lvl4pPr marL="385763" indent="0">
              <a:buNone/>
              <a:defRPr>
                <a:solidFill>
                  <a:schemeClr val="bg1"/>
                </a:solidFill>
              </a:defRPr>
            </a:lvl4pPr>
            <a:lvl5pPr marL="5143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427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Copy</a:t>
              </a:r>
              <a:r>
                <a:rPr lang="en-US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Bing Chat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Paste</a:t>
              </a:r>
              <a:r>
                <a:rPr lang="en-US"/>
                <a:t> the Bing Chat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45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216116" y="726472"/>
            <a:ext cx="6410927" cy="745599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216116" y="155487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635868" y="182447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</a:t>
            </a:r>
            <a:r>
              <a:rPr lang="en-US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376188" y="8407554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745520" y="8366536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Bing Chat Enterprise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586016" y="8407936"/>
            <a:ext cx="921864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5738" y="849636"/>
            <a:ext cx="6186256" cy="711085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67627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188536" y="688157"/>
            <a:ext cx="6523349" cy="813533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16645" y="237781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40919" y="788876"/>
            <a:ext cx="6400022" cy="791160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110227" y="12623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529978" y="15319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Copy/Paste</a:t>
            </a:r>
            <a:r>
              <a:rPr lang="en-US"/>
              <a:t> the Bing Chat Enterprise response</a:t>
            </a:r>
          </a:p>
        </p:txBody>
      </p:sp>
    </p:spTree>
    <p:extLst>
      <p:ext uri="{BB962C8B-B14F-4D97-AF65-F5344CB8AC3E}">
        <p14:creationId xmlns:p14="http://schemas.microsoft.com/office/powerpoint/2010/main" val="1423785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4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hite with logo and ic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77983"/>
            <a:ext cx="5143500" cy="23371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1519" b="0" kern="1200" cap="none" spc="-2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5283202"/>
            <a:ext cx="5143500" cy="1428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92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78AD96-E12F-F3F3-2F5F-AA0A1B77D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77" y="8623494"/>
            <a:ext cx="1244600" cy="364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0A6DE-F47A-A608-0586-6C9671DB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85423" y="8681666"/>
            <a:ext cx="1463040" cy="349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5A1E1-D8DE-12AB-6473-1539133B9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22543"/>
          <a:stretch/>
        </p:blipFill>
        <p:spPr>
          <a:xfrm>
            <a:off x="3891626" y="5848350"/>
            <a:ext cx="2966374" cy="27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71" userDrawn="1">
          <p15:clr>
            <a:srgbClr val="5ACBF0"/>
          </p15:clr>
        </p15:guide>
        <p15:guide id="2" orient="horz" pos="3328" userDrawn="1">
          <p15:clr>
            <a:srgbClr val="5ACBF0"/>
          </p15:clr>
        </p15:guide>
        <p15:guide id="3" pos="3449" userDrawn="1">
          <p15:clr>
            <a:srgbClr val="5ACBF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96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4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7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4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8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80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20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1516251"/>
            <a:ext cx="4085671" cy="70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with medium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+mn-lt"/>
              </a:defRPr>
            </a:lvl1pPr>
            <a:lvl2pPr>
              <a:defRPr sz="1181">
                <a:latin typeface="+mn-lt"/>
              </a:defRPr>
            </a:lvl2pPr>
            <a:lvl3pPr>
              <a:defRPr sz="1013">
                <a:latin typeface="+mn-lt"/>
              </a:defRPr>
            </a:lvl3pPr>
            <a:lvl4pPr>
              <a:defRPr sz="844">
                <a:latin typeface="+mn-lt"/>
              </a:defRPr>
            </a:lvl4pPr>
            <a:lvl5pPr>
              <a:defRPr sz="7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3A0B2-6A17-B5BC-3A16-6DF4E04A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848350" y="8743950"/>
            <a:ext cx="893862" cy="27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F7762-524E-39F1-2FC5-58B9DCD33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22543"/>
          <a:stretch/>
        </p:blipFill>
        <p:spPr>
          <a:xfrm>
            <a:off x="3891626" y="5848350"/>
            <a:ext cx="2966374" cy="27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0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438" userDrawn="1">
          <p15:clr>
            <a:srgbClr val="A4A3A4"/>
          </p15:clr>
        </p15:guide>
        <p15:guide id="7" pos="541" userDrawn="1">
          <p15:clr>
            <a:srgbClr val="A4A3A4"/>
          </p15:clr>
        </p15:guide>
        <p15:guide id="8" pos="772" userDrawn="1">
          <p15:clr>
            <a:srgbClr val="A4A3A4"/>
          </p15:clr>
        </p15:guide>
        <p15:guide id="9" pos="875" userDrawn="1">
          <p15:clr>
            <a:srgbClr val="A4A3A4"/>
          </p15:clr>
        </p15:guide>
        <p15:guide id="10" pos="1106" userDrawn="1">
          <p15:clr>
            <a:srgbClr val="A4A3A4"/>
          </p15:clr>
        </p15:guide>
        <p15:guide id="11" pos="1209" userDrawn="1">
          <p15:clr>
            <a:srgbClr val="A4A3A4"/>
          </p15:clr>
        </p15:guide>
        <p15:guide id="12" pos="1440" userDrawn="1">
          <p15:clr>
            <a:srgbClr val="A4A3A4"/>
          </p15:clr>
        </p15:guide>
        <p15:guide id="13" pos="1544" userDrawn="1">
          <p15:clr>
            <a:srgbClr val="A4A3A4"/>
          </p15:clr>
        </p15:guide>
        <p15:guide id="14" pos="1775" userDrawn="1">
          <p15:clr>
            <a:srgbClr val="A4A3A4"/>
          </p15:clr>
        </p15:guide>
        <p15:guide id="15" pos="1878" userDrawn="1">
          <p15:clr>
            <a:srgbClr val="A4A3A4"/>
          </p15:clr>
        </p15:guide>
        <p15:guide id="16" pos="2108" userDrawn="1">
          <p15:clr>
            <a:srgbClr val="A4A3A4"/>
          </p15:clr>
        </p15:guide>
        <p15:guide id="17" pos="2212" userDrawn="1">
          <p15:clr>
            <a:srgbClr val="A4A3A4"/>
          </p15:clr>
        </p15:guide>
        <p15:guide id="18" pos="2443" userDrawn="1">
          <p15:clr>
            <a:srgbClr val="A4A3A4"/>
          </p15:clr>
        </p15:guide>
        <p15:guide id="19" pos="2546" userDrawn="1">
          <p15:clr>
            <a:srgbClr val="A4A3A4"/>
          </p15:clr>
        </p15:guide>
        <p15:guide id="20" pos="2777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3110" userDrawn="1">
          <p15:clr>
            <a:srgbClr val="A4A3A4"/>
          </p15:clr>
        </p15:guide>
        <p15:guide id="23" pos="3214" userDrawn="1">
          <p15:clr>
            <a:srgbClr val="A4A3A4"/>
          </p15:clr>
        </p15:guide>
        <p15:guide id="24" pos="3445" userDrawn="1">
          <p15:clr>
            <a:srgbClr val="A4A3A4"/>
          </p15:clr>
        </p15:guide>
        <p15:guide id="25" pos="3549" userDrawn="1">
          <p15:clr>
            <a:srgbClr val="A4A3A4"/>
          </p15:clr>
        </p15:guide>
        <p15:guide id="26" pos="3778" userDrawn="1">
          <p15:clr>
            <a:srgbClr val="A4A3A4"/>
          </p15:clr>
        </p15:guide>
        <p15:guide id="27" pos="3881" userDrawn="1">
          <p15:clr>
            <a:srgbClr val="A4A3A4"/>
          </p15:clr>
        </p15:guide>
        <p15:guide id="28" orient="horz" pos="1207" userDrawn="1">
          <p15:clr>
            <a:srgbClr val="5ACBF0"/>
          </p15:clr>
        </p15:guide>
        <p15:guide id="29" orient="horz" pos="1695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0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9" pos="2160">
          <p15:clr>
            <a:srgbClr val="C35EA4"/>
          </p15:clr>
        </p15:guide>
        <p15:guide id="83" pos="65">
          <p15:clr>
            <a:srgbClr val="FBAE40"/>
          </p15:clr>
        </p15:guide>
        <p15:guide id="87" pos="3912">
          <p15:clr>
            <a:srgbClr val="FBAE40"/>
          </p15:clr>
        </p15:guide>
        <p15:guide id="88" pos="3847">
          <p15:clr>
            <a:srgbClr val="FBAE40"/>
          </p15:clr>
        </p15:guide>
        <p15:guide id="89" pos="3568">
          <p15:clr>
            <a:srgbClr val="FBAE40"/>
          </p15:clr>
        </p15:guide>
        <p15:guide id="90" pos="3503">
          <p15:clr>
            <a:srgbClr val="FBAE40"/>
          </p15:clr>
        </p15:guide>
        <p15:guide id="91" pos="3224">
          <p15:clr>
            <a:srgbClr val="FBAE40"/>
          </p15:clr>
        </p15:guide>
        <p15:guide id="92" pos="3159">
          <p15:clr>
            <a:srgbClr val="FBAE40"/>
          </p15:clr>
        </p15:guide>
        <p15:guide id="93" pos="2880">
          <p15:clr>
            <a:srgbClr val="FBAE40"/>
          </p15:clr>
        </p15:guide>
        <p15:guide id="94" pos="2815">
          <p15:clr>
            <a:srgbClr val="FBAE40"/>
          </p15:clr>
        </p15:guide>
        <p15:guide id="95" pos="2536">
          <p15:clr>
            <a:srgbClr val="FBAE40"/>
          </p15:clr>
        </p15:guide>
        <p15:guide id="96" pos="2472">
          <p15:clr>
            <a:srgbClr val="FBAE40"/>
          </p15:clr>
        </p15:guide>
        <p15:guide id="97" pos="2192">
          <p15:clr>
            <a:srgbClr val="FBAE40"/>
          </p15:clr>
        </p15:guide>
        <p15:guide id="98" pos="2127">
          <p15:clr>
            <a:srgbClr val="FBAE40"/>
          </p15:clr>
        </p15:guide>
        <p15:guide id="99" pos="1848">
          <p15:clr>
            <a:srgbClr val="FBAE40"/>
          </p15:clr>
        </p15:guide>
        <p15:guide id="100" pos="1784">
          <p15:clr>
            <a:srgbClr val="FBAE40"/>
          </p15:clr>
        </p15:guide>
        <p15:guide id="101" pos="1505">
          <p15:clr>
            <a:srgbClr val="FBAE40"/>
          </p15:clr>
        </p15:guide>
        <p15:guide id="102" pos="1440">
          <p15:clr>
            <a:srgbClr val="FBAE40"/>
          </p15:clr>
        </p15:guide>
        <p15:guide id="103" pos="1160">
          <p15:clr>
            <a:srgbClr val="FBAE40"/>
          </p15:clr>
        </p15:guide>
        <p15:guide id="104" pos="1096">
          <p15:clr>
            <a:srgbClr val="FBAE40"/>
          </p15:clr>
        </p15:guide>
        <p15:guide id="105" pos="817">
          <p15:clr>
            <a:srgbClr val="FBAE40"/>
          </p15:clr>
        </p15:guide>
        <p15:guide id="106" pos="752">
          <p15:clr>
            <a:srgbClr val="FBAE40"/>
          </p15:clr>
        </p15:guide>
        <p15:guide id="107" pos="473">
          <p15:clr>
            <a:srgbClr val="FBAE40"/>
          </p15:clr>
        </p15:guide>
        <p15:guide id="108" pos="408">
          <p15:clr>
            <a:srgbClr val="FBAE40"/>
          </p15:clr>
        </p15:guide>
        <p15:guide id="113" orient="horz" pos="3808">
          <p15:clr>
            <a:srgbClr val="5ACBF0"/>
          </p15:clr>
        </p15:guide>
        <p15:guide id="114" orient="horz" pos="195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Copy</a:t>
              </a:r>
              <a:r>
                <a:rPr lang="en-US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Bing Chat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Paste</a:t>
              </a:r>
              <a:r>
                <a:rPr lang="en-US"/>
                <a:t> the Bing Chat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35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216116" y="726472"/>
            <a:ext cx="6410927" cy="745599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216116" y="155487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635868" y="182447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</a:t>
            </a:r>
            <a:r>
              <a:rPr lang="en-US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376188" y="8407554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745520" y="8366536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Bing Chat Enterprise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586016" y="8407936"/>
            <a:ext cx="921864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5738" y="849636"/>
            <a:ext cx="6186256" cy="711085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85800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188536" y="688157"/>
            <a:ext cx="6523349" cy="813533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16645" y="237781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40919" y="788876"/>
            <a:ext cx="6400022" cy="791160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110227" y="12623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529978" y="15319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Copy/Paste</a:t>
            </a:r>
            <a:r>
              <a:rPr lang="en-US"/>
              <a:t> the Bing Chat Enterprise response</a:t>
            </a:r>
          </a:p>
        </p:txBody>
      </p:sp>
    </p:spTree>
    <p:extLst>
      <p:ext uri="{BB962C8B-B14F-4D97-AF65-F5344CB8AC3E}">
        <p14:creationId xmlns:p14="http://schemas.microsoft.com/office/powerpoint/2010/main" val="583001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65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612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55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01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8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medium ic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+mn-lt"/>
              </a:defRPr>
            </a:lvl1pPr>
            <a:lvl2pPr>
              <a:defRPr sz="1181">
                <a:latin typeface="+mn-lt"/>
              </a:defRPr>
            </a:lvl2pPr>
            <a:lvl3pPr>
              <a:defRPr sz="1013">
                <a:latin typeface="+mn-lt"/>
              </a:defRPr>
            </a:lvl3pPr>
            <a:lvl4pPr>
              <a:defRPr sz="844">
                <a:latin typeface="+mn-lt"/>
              </a:defRPr>
            </a:lvl4pPr>
            <a:lvl5pPr>
              <a:defRPr sz="7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88F0E-3802-2C44-3200-7AE60F4B1462}"/>
              </a:ext>
            </a:extLst>
          </p:cNvPr>
          <p:cNvSpPr txBox="1"/>
          <p:nvPr userDrawn="1"/>
        </p:nvSpPr>
        <p:spPr>
          <a:xfrm>
            <a:off x="2837493" y="8802747"/>
            <a:ext cx="1183017" cy="78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E" sz="50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9347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438" userDrawn="1">
          <p15:clr>
            <a:srgbClr val="A4A3A4"/>
          </p15:clr>
        </p15:guide>
        <p15:guide id="7" pos="541" userDrawn="1">
          <p15:clr>
            <a:srgbClr val="A4A3A4"/>
          </p15:clr>
        </p15:guide>
        <p15:guide id="8" pos="772" userDrawn="1">
          <p15:clr>
            <a:srgbClr val="A4A3A4"/>
          </p15:clr>
        </p15:guide>
        <p15:guide id="9" pos="875" userDrawn="1">
          <p15:clr>
            <a:srgbClr val="A4A3A4"/>
          </p15:clr>
        </p15:guide>
        <p15:guide id="10" pos="1106" userDrawn="1">
          <p15:clr>
            <a:srgbClr val="A4A3A4"/>
          </p15:clr>
        </p15:guide>
        <p15:guide id="11" pos="1209" userDrawn="1">
          <p15:clr>
            <a:srgbClr val="A4A3A4"/>
          </p15:clr>
        </p15:guide>
        <p15:guide id="12" pos="1440" userDrawn="1">
          <p15:clr>
            <a:srgbClr val="A4A3A4"/>
          </p15:clr>
        </p15:guide>
        <p15:guide id="13" pos="1544" userDrawn="1">
          <p15:clr>
            <a:srgbClr val="A4A3A4"/>
          </p15:clr>
        </p15:guide>
        <p15:guide id="14" pos="1775" userDrawn="1">
          <p15:clr>
            <a:srgbClr val="A4A3A4"/>
          </p15:clr>
        </p15:guide>
        <p15:guide id="15" pos="1878" userDrawn="1">
          <p15:clr>
            <a:srgbClr val="A4A3A4"/>
          </p15:clr>
        </p15:guide>
        <p15:guide id="16" pos="2108" userDrawn="1">
          <p15:clr>
            <a:srgbClr val="A4A3A4"/>
          </p15:clr>
        </p15:guide>
        <p15:guide id="17" pos="2212" userDrawn="1">
          <p15:clr>
            <a:srgbClr val="A4A3A4"/>
          </p15:clr>
        </p15:guide>
        <p15:guide id="18" pos="2443" userDrawn="1">
          <p15:clr>
            <a:srgbClr val="A4A3A4"/>
          </p15:clr>
        </p15:guide>
        <p15:guide id="19" pos="2546" userDrawn="1">
          <p15:clr>
            <a:srgbClr val="A4A3A4"/>
          </p15:clr>
        </p15:guide>
        <p15:guide id="20" pos="2777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3110" userDrawn="1">
          <p15:clr>
            <a:srgbClr val="A4A3A4"/>
          </p15:clr>
        </p15:guide>
        <p15:guide id="23" pos="3214" userDrawn="1">
          <p15:clr>
            <a:srgbClr val="A4A3A4"/>
          </p15:clr>
        </p15:guide>
        <p15:guide id="24" pos="3445" userDrawn="1">
          <p15:clr>
            <a:srgbClr val="A4A3A4"/>
          </p15:clr>
        </p15:guide>
        <p15:guide id="25" pos="3549" userDrawn="1">
          <p15:clr>
            <a:srgbClr val="A4A3A4"/>
          </p15:clr>
        </p15:guide>
        <p15:guide id="26" pos="3778" userDrawn="1">
          <p15:clr>
            <a:srgbClr val="A4A3A4"/>
          </p15:clr>
        </p15:guide>
        <p15:guide id="27" pos="3881" userDrawn="1">
          <p15:clr>
            <a:srgbClr val="A4A3A4"/>
          </p15:clr>
        </p15:guide>
        <p15:guide id="28" orient="horz" pos="1207" userDrawn="1">
          <p15:clr>
            <a:srgbClr val="5ACBF0"/>
          </p15:clr>
        </p15:guide>
        <p15:guide id="29" orient="horz" pos="1695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9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1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190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1516251"/>
            <a:ext cx="4085671" cy="70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9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9" pos="2160">
          <p15:clr>
            <a:srgbClr val="C35EA4"/>
          </p15:clr>
        </p15:guide>
        <p15:guide id="83" pos="65">
          <p15:clr>
            <a:srgbClr val="FBAE40"/>
          </p15:clr>
        </p15:guide>
        <p15:guide id="87" pos="3912">
          <p15:clr>
            <a:srgbClr val="FBAE40"/>
          </p15:clr>
        </p15:guide>
        <p15:guide id="88" pos="3847">
          <p15:clr>
            <a:srgbClr val="FBAE40"/>
          </p15:clr>
        </p15:guide>
        <p15:guide id="89" pos="3568">
          <p15:clr>
            <a:srgbClr val="FBAE40"/>
          </p15:clr>
        </p15:guide>
        <p15:guide id="90" pos="3503">
          <p15:clr>
            <a:srgbClr val="FBAE40"/>
          </p15:clr>
        </p15:guide>
        <p15:guide id="91" pos="3224">
          <p15:clr>
            <a:srgbClr val="FBAE40"/>
          </p15:clr>
        </p15:guide>
        <p15:guide id="92" pos="3159">
          <p15:clr>
            <a:srgbClr val="FBAE40"/>
          </p15:clr>
        </p15:guide>
        <p15:guide id="93" pos="2880">
          <p15:clr>
            <a:srgbClr val="FBAE40"/>
          </p15:clr>
        </p15:guide>
        <p15:guide id="94" pos="2815">
          <p15:clr>
            <a:srgbClr val="FBAE40"/>
          </p15:clr>
        </p15:guide>
        <p15:guide id="95" pos="2536">
          <p15:clr>
            <a:srgbClr val="FBAE40"/>
          </p15:clr>
        </p15:guide>
        <p15:guide id="96" pos="2472">
          <p15:clr>
            <a:srgbClr val="FBAE40"/>
          </p15:clr>
        </p15:guide>
        <p15:guide id="97" pos="2192">
          <p15:clr>
            <a:srgbClr val="FBAE40"/>
          </p15:clr>
        </p15:guide>
        <p15:guide id="98" pos="2127">
          <p15:clr>
            <a:srgbClr val="FBAE40"/>
          </p15:clr>
        </p15:guide>
        <p15:guide id="99" pos="1848">
          <p15:clr>
            <a:srgbClr val="FBAE40"/>
          </p15:clr>
        </p15:guide>
        <p15:guide id="100" pos="1784">
          <p15:clr>
            <a:srgbClr val="FBAE40"/>
          </p15:clr>
        </p15:guide>
        <p15:guide id="101" pos="1505">
          <p15:clr>
            <a:srgbClr val="FBAE40"/>
          </p15:clr>
        </p15:guide>
        <p15:guide id="102" pos="1440">
          <p15:clr>
            <a:srgbClr val="FBAE40"/>
          </p15:clr>
        </p15:guide>
        <p15:guide id="103" pos="1160">
          <p15:clr>
            <a:srgbClr val="FBAE40"/>
          </p15:clr>
        </p15:guide>
        <p15:guide id="104" pos="1096">
          <p15:clr>
            <a:srgbClr val="FBAE40"/>
          </p15:clr>
        </p15:guide>
        <p15:guide id="105" pos="817">
          <p15:clr>
            <a:srgbClr val="FBAE40"/>
          </p15:clr>
        </p15:guide>
        <p15:guide id="106" pos="752">
          <p15:clr>
            <a:srgbClr val="FBAE40"/>
          </p15:clr>
        </p15:guide>
        <p15:guide id="107" pos="473">
          <p15:clr>
            <a:srgbClr val="FBAE40"/>
          </p15:clr>
        </p15:guide>
        <p15:guide id="108" pos="408">
          <p15:clr>
            <a:srgbClr val="FBAE40"/>
          </p15:clr>
        </p15:guide>
        <p15:guide id="113" orient="horz" pos="3808">
          <p15:clr>
            <a:srgbClr val="5ACBF0"/>
          </p15:clr>
        </p15:guide>
        <p15:guide id="114" orient="horz" pos="195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medium ic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+mn-lt"/>
              </a:defRPr>
            </a:lvl1pPr>
            <a:lvl2pPr>
              <a:defRPr sz="1181">
                <a:latin typeface="+mn-lt"/>
              </a:defRPr>
            </a:lvl2pPr>
            <a:lvl3pPr>
              <a:defRPr sz="1013">
                <a:latin typeface="+mn-lt"/>
              </a:defRPr>
            </a:lvl3pPr>
            <a:lvl4pPr>
              <a:defRPr sz="844">
                <a:latin typeface="+mn-lt"/>
              </a:defRPr>
            </a:lvl4pPr>
            <a:lvl5pPr>
              <a:defRPr sz="7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88F0E-3802-2C44-3200-7AE60F4B1462}"/>
              </a:ext>
            </a:extLst>
          </p:cNvPr>
          <p:cNvSpPr txBox="1"/>
          <p:nvPr userDrawn="1"/>
        </p:nvSpPr>
        <p:spPr>
          <a:xfrm>
            <a:off x="2837493" y="8802747"/>
            <a:ext cx="1183017" cy="78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E" sz="50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84337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438">
          <p15:clr>
            <a:srgbClr val="A4A3A4"/>
          </p15:clr>
        </p15:guide>
        <p15:guide id="7" pos="541">
          <p15:clr>
            <a:srgbClr val="A4A3A4"/>
          </p15:clr>
        </p15:guide>
        <p15:guide id="8" pos="772">
          <p15:clr>
            <a:srgbClr val="A4A3A4"/>
          </p15:clr>
        </p15:guide>
        <p15:guide id="9" pos="875">
          <p15:clr>
            <a:srgbClr val="A4A3A4"/>
          </p15:clr>
        </p15:guide>
        <p15:guide id="10" pos="1106">
          <p15:clr>
            <a:srgbClr val="A4A3A4"/>
          </p15:clr>
        </p15:guide>
        <p15:guide id="11" pos="1209">
          <p15:clr>
            <a:srgbClr val="A4A3A4"/>
          </p15:clr>
        </p15:guide>
        <p15:guide id="12" pos="1440">
          <p15:clr>
            <a:srgbClr val="A4A3A4"/>
          </p15:clr>
        </p15:guide>
        <p15:guide id="13" pos="1544">
          <p15:clr>
            <a:srgbClr val="A4A3A4"/>
          </p15:clr>
        </p15:guide>
        <p15:guide id="14" pos="1775">
          <p15:clr>
            <a:srgbClr val="A4A3A4"/>
          </p15:clr>
        </p15:guide>
        <p15:guide id="15" pos="1878">
          <p15:clr>
            <a:srgbClr val="A4A3A4"/>
          </p15:clr>
        </p15:guide>
        <p15:guide id="16" pos="2108">
          <p15:clr>
            <a:srgbClr val="A4A3A4"/>
          </p15:clr>
        </p15:guide>
        <p15:guide id="17" pos="2212">
          <p15:clr>
            <a:srgbClr val="A4A3A4"/>
          </p15:clr>
        </p15:guide>
        <p15:guide id="18" pos="2443">
          <p15:clr>
            <a:srgbClr val="A4A3A4"/>
          </p15:clr>
        </p15:guide>
        <p15:guide id="19" pos="2546">
          <p15:clr>
            <a:srgbClr val="A4A3A4"/>
          </p15:clr>
        </p15:guide>
        <p15:guide id="20" pos="2777">
          <p15:clr>
            <a:srgbClr val="A4A3A4"/>
          </p15:clr>
        </p15:guide>
        <p15:guide id="21" pos="2880">
          <p15:clr>
            <a:srgbClr val="A4A3A4"/>
          </p15:clr>
        </p15:guide>
        <p15:guide id="22" pos="3110">
          <p15:clr>
            <a:srgbClr val="A4A3A4"/>
          </p15:clr>
        </p15:guide>
        <p15:guide id="23" pos="3214">
          <p15:clr>
            <a:srgbClr val="A4A3A4"/>
          </p15:clr>
        </p15:guide>
        <p15:guide id="24" pos="3445">
          <p15:clr>
            <a:srgbClr val="A4A3A4"/>
          </p15:clr>
        </p15:guide>
        <p15:guide id="25" pos="3549">
          <p15:clr>
            <a:srgbClr val="A4A3A4"/>
          </p15:clr>
        </p15:guide>
        <p15:guide id="26" pos="3778">
          <p15:clr>
            <a:srgbClr val="A4A3A4"/>
          </p15:clr>
        </p15:guide>
        <p15:guide id="27" pos="3881">
          <p15:clr>
            <a:srgbClr val="A4A3A4"/>
          </p15:clr>
        </p15:guide>
        <p15:guide id="28" orient="horz" pos="1207">
          <p15:clr>
            <a:srgbClr val="5ACBF0"/>
          </p15:clr>
        </p15:guide>
        <p15:guide id="29" orient="horz" pos="169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13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 with logo and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00077"/>
            <a:ext cx="5143500" cy="31162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5283200"/>
            <a:ext cx="5143500" cy="19050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3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D25C0-881D-FB43-E2C1-255E6D0A1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431749" y="972666"/>
            <a:ext cx="4423410" cy="75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with logo and ic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00077"/>
            <a:ext cx="5143500" cy="31162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5283200"/>
            <a:ext cx="5143500" cy="19050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3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C0BB7150-EDCF-45E5-A53F-E1D9A103F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2" y="796484"/>
            <a:ext cx="768623" cy="390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21543-F77D-F2AE-8B83-E19EE9A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3431749" y="972666"/>
            <a:ext cx="4423410" cy="75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58BE11-DF91-9741-BB28-54E4D641B4D3}"/>
              </a:ext>
            </a:extLst>
          </p:cNvPr>
          <p:cNvCxnSpPr>
            <a:cxnSpLocks/>
          </p:cNvCxnSpPr>
          <p:nvPr/>
        </p:nvCxnSpPr>
        <p:spPr>
          <a:xfrm>
            <a:off x="328613" y="1472220"/>
            <a:ext cx="6201668" cy="0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52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696" userDrawn="1">
          <p15:clr>
            <a:srgbClr val="5ACBF0"/>
          </p15:clr>
        </p15:guide>
        <p15:guide id="3" orient="horz" pos="384" userDrawn="1">
          <p15:clr>
            <a:srgbClr val="5ACBF0"/>
          </p15:clr>
        </p15:guide>
        <p15:guide id="5" orient="horz" pos="1205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medium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311624"/>
          </a:xfrm>
        </p:spPr>
        <p:txBody>
          <a:bodyPr/>
          <a:lstStyle>
            <a:lvl1pPr>
              <a:defRPr sz="20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1246560"/>
          </a:xfrm>
        </p:spPr>
        <p:txBody>
          <a:bodyPr>
            <a:spAutoFit/>
          </a:bodyPr>
          <a:lstStyle>
            <a:lvl1pPr>
              <a:defRPr sz="2025">
                <a:latin typeface="+mn-lt"/>
              </a:defRPr>
            </a:lvl1pPr>
            <a:lvl2pPr>
              <a:defRPr sz="1575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125">
                <a:latin typeface="+mn-lt"/>
              </a:defRPr>
            </a:lvl4pPr>
            <a:lvl5pPr>
              <a:defRPr sz="101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A2543-AE46-E967-355C-FA269BD23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20000"/>
          </a:blip>
          <a:srcRect r="30049"/>
          <a:stretch/>
        </p:blipFill>
        <p:spPr>
          <a:xfrm>
            <a:off x="4979777" y="3958573"/>
            <a:ext cx="1878223" cy="4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60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medium ic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311624"/>
          </a:xfrm>
        </p:spPr>
        <p:txBody>
          <a:bodyPr/>
          <a:lstStyle>
            <a:lvl1pPr>
              <a:defRPr sz="20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1246560"/>
          </a:xfrm>
        </p:spPr>
        <p:txBody>
          <a:bodyPr>
            <a:spAutoFit/>
          </a:bodyPr>
          <a:lstStyle>
            <a:lvl1pPr>
              <a:defRPr sz="2025">
                <a:latin typeface="+mn-lt"/>
              </a:defRPr>
            </a:lvl1pPr>
            <a:lvl2pPr>
              <a:defRPr sz="1575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125">
                <a:latin typeface="+mn-lt"/>
              </a:defRPr>
            </a:lvl4pPr>
            <a:lvl5pPr>
              <a:defRPr sz="101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2E020-D429-45AE-20FD-27F70891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30049"/>
          <a:stretch/>
        </p:blipFill>
        <p:spPr>
          <a:xfrm>
            <a:off x="4979777" y="3958573"/>
            <a:ext cx="1878223" cy="4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559F82-DBFF-4D41-8DD2-F49098E7D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812" y="3997485"/>
            <a:ext cx="2935188" cy="242374"/>
          </a:xfrm>
        </p:spPr>
        <p:txBody>
          <a:bodyPr/>
          <a:lstStyle>
            <a:lvl1pPr marL="0" indent="0">
              <a:buNone/>
              <a:defRPr sz="1575" b="0">
                <a:latin typeface="+mj-lt"/>
              </a:defRPr>
            </a:lvl1pPr>
            <a:lvl2pPr marL="114886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77511-55B5-BE89-585E-EC6C355BF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</a:blip>
          <a:srcRect r="30049"/>
          <a:stretch/>
        </p:blipFill>
        <p:spPr>
          <a:xfrm>
            <a:off x="4979777" y="3958573"/>
            <a:ext cx="1878223" cy="4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4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559F82-DBFF-4D41-8DD2-F49098E7D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812" y="3997485"/>
            <a:ext cx="2935188" cy="242374"/>
          </a:xfrm>
        </p:spPr>
        <p:txBody>
          <a:bodyPr/>
          <a:lstStyle>
            <a:lvl1pPr marL="0" indent="0">
              <a:buNone/>
              <a:defRPr sz="1575" b="0">
                <a:latin typeface="+mj-lt"/>
              </a:defRPr>
            </a:lvl1pPr>
            <a:lvl2pPr marL="114886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6A454-783B-0047-A189-5F6CD9767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20000"/>
          </a:blip>
          <a:srcRect r="30049"/>
          <a:stretch/>
        </p:blipFill>
        <p:spPr>
          <a:xfrm>
            <a:off x="4979777" y="3958573"/>
            <a:ext cx="1878223" cy="4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90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1792"/>
            <a:ext cx="6199383" cy="3116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1"/>
            <a:ext cx="6197918" cy="8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58BE11-DF91-9741-BB28-54E4D641B4D3}"/>
              </a:ext>
            </a:extLst>
          </p:cNvPr>
          <p:cNvCxnSpPr>
            <a:cxnSpLocks/>
          </p:cNvCxnSpPr>
          <p:nvPr userDrawn="1"/>
        </p:nvCxnSpPr>
        <p:spPr>
          <a:xfrm>
            <a:off x="328613" y="1472220"/>
            <a:ext cx="6201668" cy="0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1E4840-C9EA-465E-B5A6-988D2720832C}"/>
              </a:ext>
            </a:extLst>
          </p:cNvPr>
          <p:cNvCxnSpPr>
            <a:cxnSpLocks/>
          </p:cNvCxnSpPr>
          <p:nvPr userDrawn="1"/>
        </p:nvCxnSpPr>
        <p:spPr>
          <a:xfrm>
            <a:off x="331378" y="1504995"/>
            <a:ext cx="6201668" cy="0"/>
          </a:xfrm>
          <a:prstGeom prst="line">
            <a:avLst/>
          </a:prstGeom>
          <a:ln w="9525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AE71EC6-719C-3409-D455-6F54FBCBD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7321" y="8289307"/>
            <a:ext cx="822960" cy="4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black/red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1792"/>
            <a:ext cx="6199383" cy="3116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1"/>
            <a:ext cx="6197918" cy="8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D98B1-B20D-44AF-A3CE-BB3BA202A79E}"/>
              </a:ext>
            </a:extLst>
          </p:cNvPr>
          <p:cNvGrpSpPr/>
          <p:nvPr userDrawn="1"/>
        </p:nvGrpSpPr>
        <p:grpSpPr>
          <a:xfrm>
            <a:off x="322102" y="1472221"/>
            <a:ext cx="6201668" cy="32775"/>
            <a:chOff x="584200" y="1104165"/>
            <a:chExt cx="11025188" cy="2458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58BE11-DF91-9741-BB28-54E4D641B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04165"/>
              <a:ext cx="1102518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1E4840-C9EA-465E-B5A6-988D272083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28746"/>
              <a:ext cx="11025188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837D9C-DB38-90B7-F958-040238F8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6148" y="8432771"/>
            <a:ext cx="617220" cy="3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rage (black) lower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EBD8D-B62F-7B68-F397-A02438D2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184" y="8392059"/>
            <a:ext cx="668655" cy="3784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83651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28588" indent="0">
              <a:buNone/>
              <a:defRPr/>
            </a:lvl2pPr>
            <a:lvl3pPr marL="257175" indent="0">
              <a:buNone/>
              <a:defRPr/>
            </a:lvl3pPr>
            <a:lvl4pPr marL="385763" indent="0">
              <a:buNone/>
              <a:defRPr/>
            </a:lvl4pPr>
            <a:lvl5pPr marL="5143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83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311624"/>
          </a:xfrm>
        </p:spPr>
        <p:txBody>
          <a:bodyPr/>
          <a:lstStyle>
            <a:lvl1pPr>
              <a:defRPr sz="20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1246560"/>
          </a:xfrm>
        </p:spPr>
        <p:txBody>
          <a:bodyPr>
            <a:spAutoFit/>
          </a:bodyPr>
          <a:lstStyle>
            <a:lvl1pPr>
              <a:defRPr sz="2025">
                <a:latin typeface="+mn-lt"/>
              </a:defRPr>
            </a:lvl1pPr>
            <a:lvl2pPr>
              <a:defRPr sz="1575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125">
                <a:latin typeface="+mn-lt"/>
              </a:defRPr>
            </a:lvl4pPr>
            <a:lvl5pPr>
              <a:defRPr sz="101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18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311624"/>
          </a:xfrm>
        </p:spPr>
        <p:txBody>
          <a:bodyPr/>
          <a:lstStyle>
            <a:lvl1pPr>
              <a:defRPr sz="20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1246560"/>
          </a:xfrm>
        </p:spPr>
        <p:txBody>
          <a:bodyPr>
            <a:spAutoFit/>
          </a:bodyPr>
          <a:lstStyle>
            <a:lvl1pPr>
              <a:defRPr sz="2025">
                <a:latin typeface="+mn-lt"/>
              </a:defRPr>
            </a:lvl1pPr>
            <a:lvl2pPr>
              <a:defRPr sz="1575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125">
                <a:latin typeface="+mn-lt"/>
              </a:defRPr>
            </a:lvl4pPr>
            <a:lvl5pPr>
              <a:defRPr sz="101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82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0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8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7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4">
          <p15:clr>
            <a:srgbClr val="A4A3A4"/>
          </p15:clr>
        </p15:guide>
        <p15:guide id="25" pos="6309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310F-8B6C-48D1-B71C-58DDE183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723E-1EC1-4965-803D-E265841C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81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black/red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D98B1-B20D-44AF-A3CE-BB3BA202A79E}"/>
              </a:ext>
            </a:extLst>
          </p:cNvPr>
          <p:cNvGrpSpPr/>
          <p:nvPr/>
        </p:nvGrpSpPr>
        <p:grpSpPr>
          <a:xfrm>
            <a:off x="322102" y="1472223"/>
            <a:ext cx="6201668" cy="32775"/>
            <a:chOff x="584200" y="1104165"/>
            <a:chExt cx="11025188" cy="2458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58BE11-DF91-9741-BB28-54E4D641B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04165"/>
              <a:ext cx="1102518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1E4840-C9EA-465E-B5A6-988D272083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28746"/>
              <a:ext cx="11025188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8F081A-24A0-ABD7-8AD2-0CE1E3DCC2C4}"/>
              </a:ext>
            </a:extLst>
          </p:cNvPr>
          <p:cNvGrpSpPr/>
          <p:nvPr userDrawn="1"/>
        </p:nvGrpSpPr>
        <p:grpSpPr>
          <a:xfrm>
            <a:off x="322102" y="1472223"/>
            <a:ext cx="6201668" cy="32775"/>
            <a:chOff x="584200" y="1104165"/>
            <a:chExt cx="11025188" cy="245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528568-4C23-ECF2-00E0-4540D7E83D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04165"/>
              <a:ext cx="1102518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E3927E-12CA-5494-D0BF-6371D1AC67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200" y="1128746"/>
              <a:ext cx="11025188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49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696" userDrawn="1">
          <p15:clr>
            <a:srgbClr val="5ACBF0"/>
          </p15:clr>
        </p15:guide>
        <p15:guide id="3" orient="horz" pos="384" userDrawn="1">
          <p15:clr>
            <a:srgbClr val="5ACBF0"/>
          </p15:clr>
        </p15:guide>
        <p15:guide id="5" orient="horz" pos="1205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99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9" pos="3840">
          <p15:clr>
            <a:srgbClr val="C35EA4"/>
          </p15:clr>
        </p15:guide>
        <p15:guide id="83" pos="115">
          <p15:clr>
            <a:srgbClr val="FBAE40"/>
          </p15:clr>
        </p15:guide>
        <p15:guide id="87" pos="6955">
          <p15:clr>
            <a:srgbClr val="FBAE40"/>
          </p15:clr>
        </p15:guide>
        <p15:guide id="88" pos="6839">
          <p15:clr>
            <a:srgbClr val="FBAE40"/>
          </p15:clr>
        </p15:guide>
        <p15:guide id="89" pos="6343">
          <p15:clr>
            <a:srgbClr val="FBAE40"/>
          </p15:clr>
        </p15:guide>
        <p15:guide id="90" pos="6227">
          <p15:clr>
            <a:srgbClr val="FBAE40"/>
          </p15:clr>
        </p15:guide>
        <p15:guide id="91" pos="5732">
          <p15:clr>
            <a:srgbClr val="FBAE40"/>
          </p15:clr>
        </p15:guide>
        <p15:guide id="92" pos="5616">
          <p15:clr>
            <a:srgbClr val="FBAE40"/>
          </p15:clr>
        </p15:guide>
        <p15:guide id="93" pos="5120">
          <p15:clr>
            <a:srgbClr val="FBAE40"/>
          </p15:clr>
        </p15:guide>
        <p15:guide id="94" pos="5004">
          <p15:clr>
            <a:srgbClr val="FBAE40"/>
          </p15:clr>
        </p15:guide>
        <p15:guide id="95" pos="4509">
          <p15:clr>
            <a:srgbClr val="FBAE40"/>
          </p15:clr>
        </p15:guide>
        <p15:guide id="96" pos="4394">
          <p15:clr>
            <a:srgbClr val="FBAE40"/>
          </p15:clr>
        </p15:guide>
        <p15:guide id="97" pos="3897">
          <p15:clr>
            <a:srgbClr val="FBAE40"/>
          </p15:clr>
        </p15:guide>
        <p15:guide id="98" pos="3782">
          <p15:clr>
            <a:srgbClr val="FBAE40"/>
          </p15:clr>
        </p15:guide>
        <p15:guide id="99" pos="3286">
          <p15:clr>
            <a:srgbClr val="FBAE40"/>
          </p15:clr>
        </p15:guide>
        <p15:guide id="100" pos="3171">
          <p15:clr>
            <a:srgbClr val="FBAE40"/>
          </p15:clr>
        </p15:guide>
        <p15:guide id="101" pos="2676">
          <p15:clr>
            <a:srgbClr val="FBAE40"/>
          </p15:clr>
        </p15:guide>
        <p15:guide id="102" pos="2560">
          <p15:clr>
            <a:srgbClr val="FBAE40"/>
          </p15:clr>
        </p15:guide>
        <p15:guide id="103" pos="2062">
          <p15:clr>
            <a:srgbClr val="FBAE40"/>
          </p15:clr>
        </p15:guide>
        <p15:guide id="104" pos="1948">
          <p15:clr>
            <a:srgbClr val="FBAE40"/>
          </p15:clr>
        </p15:guide>
        <p15:guide id="105" pos="1453">
          <p15:clr>
            <a:srgbClr val="FBAE40"/>
          </p15:clr>
        </p15:guide>
        <p15:guide id="106" pos="1337">
          <p15:clr>
            <a:srgbClr val="FBAE40"/>
          </p15:clr>
        </p15:guide>
        <p15:guide id="107" pos="840">
          <p15:clr>
            <a:srgbClr val="FBAE40"/>
          </p15:clr>
        </p15:guide>
        <p15:guide id="108" pos="725">
          <p15:clr>
            <a:srgbClr val="FBAE40"/>
          </p15:clr>
        </p15:guide>
        <p15:guide id="113" orient="horz" pos="2856">
          <p15:clr>
            <a:srgbClr val="5ACBF0"/>
          </p15:clr>
        </p15:guide>
        <p15:guide id="114" orient="horz" pos="146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58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9" pos="3840">
          <p15:clr>
            <a:srgbClr val="C35EA4"/>
          </p15:clr>
        </p15:guide>
        <p15:guide id="83" pos="115">
          <p15:clr>
            <a:srgbClr val="FBAE40"/>
          </p15:clr>
        </p15:guide>
        <p15:guide id="87" pos="6955">
          <p15:clr>
            <a:srgbClr val="FBAE40"/>
          </p15:clr>
        </p15:guide>
        <p15:guide id="88" pos="6839">
          <p15:clr>
            <a:srgbClr val="FBAE40"/>
          </p15:clr>
        </p15:guide>
        <p15:guide id="89" pos="6343">
          <p15:clr>
            <a:srgbClr val="FBAE40"/>
          </p15:clr>
        </p15:guide>
        <p15:guide id="90" pos="6227">
          <p15:clr>
            <a:srgbClr val="FBAE40"/>
          </p15:clr>
        </p15:guide>
        <p15:guide id="91" pos="5732">
          <p15:clr>
            <a:srgbClr val="FBAE40"/>
          </p15:clr>
        </p15:guide>
        <p15:guide id="92" pos="5616">
          <p15:clr>
            <a:srgbClr val="FBAE40"/>
          </p15:clr>
        </p15:guide>
        <p15:guide id="93" pos="5120">
          <p15:clr>
            <a:srgbClr val="FBAE40"/>
          </p15:clr>
        </p15:guide>
        <p15:guide id="94" pos="5004">
          <p15:clr>
            <a:srgbClr val="FBAE40"/>
          </p15:clr>
        </p15:guide>
        <p15:guide id="95" pos="4509">
          <p15:clr>
            <a:srgbClr val="FBAE40"/>
          </p15:clr>
        </p15:guide>
        <p15:guide id="96" pos="4394">
          <p15:clr>
            <a:srgbClr val="FBAE40"/>
          </p15:clr>
        </p15:guide>
        <p15:guide id="97" pos="3897">
          <p15:clr>
            <a:srgbClr val="FBAE40"/>
          </p15:clr>
        </p15:guide>
        <p15:guide id="98" pos="3782">
          <p15:clr>
            <a:srgbClr val="FBAE40"/>
          </p15:clr>
        </p15:guide>
        <p15:guide id="99" pos="3286">
          <p15:clr>
            <a:srgbClr val="FBAE40"/>
          </p15:clr>
        </p15:guide>
        <p15:guide id="100" pos="3171">
          <p15:clr>
            <a:srgbClr val="FBAE40"/>
          </p15:clr>
        </p15:guide>
        <p15:guide id="101" pos="2676">
          <p15:clr>
            <a:srgbClr val="FBAE40"/>
          </p15:clr>
        </p15:guide>
        <p15:guide id="102" pos="2560">
          <p15:clr>
            <a:srgbClr val="FBAE40"/>
          </p15:clr>
        </p15:guide>
        <p15:guide id="103" pos="2062">
          <p15:clr>
            <a:srgbClr val="FBAE40"/>
          </p15:clr>
        </p15:guide>
        <p15:guide id="104" pos="1948">
          <p15:clr>
            <a:srgbClr val="FBAE40"/>
          </p15:clr>
        </p15:guide>
        <p15:guide id="105" pos="1453">
          <p15:clr>
            <a:srgbClr val="FBAE40"/>
          </p15:clr>
        </p15:guide>
        <p15:guide id="106" pos="1337">
          <p15:clr>
            <a:srgbClr val="FBAE40"/>
          </p15:clr>
        </p15:guide>
        <p15:guide id="107" pos="840">
          <p15:clr>
            <a:srgbClr val="FBAE40"/>
          </p15:clr>
        </p15:guide>
        <p15:guide id="108" pos="725">
          <p15:clr>
            <a:srgbClr val="FBAE40"/>
          </p15:clr>
        </p15:guide>
        <p15:guide id="113" orient="horz" pos="2856">
          <p15:clr>
            <a:srgbClr val="5ACBF0"/>
          </p15:clr>
        </p15:guide>
        <p15:guide id="114" orient="horz" pos="146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00077"/>
            <a:ext cx="5143500" cy="31162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847162"/>
            <a:ext cx="2521195" cy="60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39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50E81-E5E9-F01B-F54A-5C950E622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431749" y="972666"/>
            <a:ext cx="4423410" cy="75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th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8121F-634E-4640-8AAD-DE99608CEB9C}"/>
              </a:ext>
            </a:extLst>
          </p:cNvPr>
          <p:cNvSpPr/>
          <p:nvPr userDrawn="1"/>
        </p:nvSpPr>
        <p:spPr bwMode="auto">
          <a:xfrm>
            <a:off x="0" y="395"/>
            <a:ext cx="6858000" cy="9143605"/>
          </a:xfrm>
          <a:prstGeom prst="rect">
            <a:avLst/>
          </a:prstGeom>
          <a:solidFill>
            <a:srgbClr val="1A1A1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5245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30E8EE-ABF3-493B-BE51-9457511D19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5" y="1524648"/>
            <a:ext cx="5465666" cy="70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9" pos="3840">
          <p15:clr>
            <a:srgbClr val="C35EA4"/>
          </p15:clr>
        </p15:guide>
        <p15:guide id="83" pos="115">
          <p15:clr>
            <a:srgbClr val="FBAE40"/>
          </p15:clr>
        </p15:guide>
        <p15:guide id="87" pos="6955">
          <p15:clr>
            <a:srgbClr val="FBAE40"/>
          </p15:clr>
        </p15:guide>
        <p15:guide id="88" pos="6839">
          <p15:clr>
            <a:srgbClr val="FBAE40"/>
          </p15:clr>
        </p15:guide>
        <p15:guide id="89" pos="6343">
          <p15:clr>
            <a:srgbClr val="FBAE40"/>
          </p15:clr>
        </p15:guide>
        <p15:guide id="90" pos="6227">
          <p15:clr>
            <a:srgbClr val="FBAE40"/>
          </p15:clr>
        </p15:guide>
        <p15:guide id="91" pos="5732">
          <p15:clr>
            <a:srgbClr val="FBAE40"/>
          </p15:clr>
        </p15:guide>
        <p15:guide id="92" pos="5616">
          <p15:clr>
            <a:srgbClr val="FBAE40"/>
          </p15:clr>
        </p15:guide>
        <p15:guide id="93" pos="5120">
          <p15:clr>
            <a:srgbClr val="FBAE40"/>
          </p15:clr>
        </p15:guide>
        <p15:guide id="94" pos="5004">
          <p15:clr>
            <a:srgbClr val="FBAE40"/>
          </p15:clr>
        </p15:guide>
        <p15:guide id="95" pos="4509">
          <p15:clr>
            <a:srgbClr val="FBAE40"/>
          </p15:clr>
        </p15:guide>
        <p15:guide id="96" pos="4394">
          <p15:clr>
            <a:srgbClr val="FBAE40"/>
          </p15:clr>
        </p15:guide>
        <p15:guide id="97" pos="3897">
          <p15:clr>
            <a:srgbClr val="FBAE40"/>
          </p15:clr>
        </p15:guide>
        <p15:guide id="98" pos="3782">
          <p15:clr>
            <a:srgbClr val="FBAE40"/>
          </p15:clr>
        </p15:guide>
        <p15:guide id="99" pos="3286">
          <p15:clr>
            <a:srgbClr val="FBAE40"/>
          </p15:clr>
        </p15:guide>
        <p15:guide id="100" pos="3171">
          <p15:clr>
            <a:srgbClr val="FBAE40"/>
          </p15:clr>
        </p15:guide>
        <p15:guide id="101" pos="2676">
          <p15:clr>
            <a:srgbClr val="FBAE40"/>
          </p15:clr>
        </p15:guide>
        <p15:guide id="102" pos="2560">
          <p15:clr>
            <a:srgbClr val="FBAE40"/>
          </p15:clr>
        </p15:guide>
        <p15:guide id="103" pos="2062">
          <p15:clr>
            <a:srgbClr val="FBAE40"/>
          </p15:clr>
        </p15:guide>
        <p15:guide id="104" pos="1948">
          <p15:clr>
            <a:srgbClr val="FBAE40"/>
          </p15:clr>
        </p15:guide>
        <p15:guide id="105" pos="1453">
          <p15:clr>
            <a:srgbClr val="FBAE40"/>
          </p15:clr>
        </p15:guide>
        <p15:guide id="106" pos="1337">
          <p15:clr>
            <a:srgbClr val="FBAE40"/>
          </p15:clr>
        </p15:guide>
        <p15:guide id="107" pos="840">
          <p15:clr>
            <a:srgbClr val="FBAE40"/>
          </p15:clr>
        </p15:guide>
        <p15:guide id="108" pos="725">
          <p15:clr>
            <a:srgbClr val="FBAE40"/>
          </p15:clr>
        </p15:guide>
        <p15:guide id="113" orient="horz" pos="2856">
          <p15:clr>
            <a:srgbClr val="5ACBF0"/>
          </p15:clr>
        </p15:guide>
        <p15:guide id="114" orient="horz" pos="146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ro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BB26F7B-E6BD-4281-8190-48EACBB92CF6}"/>
              </a:ext>
            </a:extLst>
          </p:cNvPr>
          <p:cNvGrpSpPr/>
          <p:nvPr userDrawn="1"/>
        </p:nvGrpSpPr>
        <p:grpSpPr>
          <a:xfrm>
            <a:off x="-14831" y="-246502"/>
            <a:ext cx="6872831" cy="9390503"/>
            <a:chOff x="-26366" y="-184877"/>
            <a:chExt cx="12218366" cy="7042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F14FE3-DA49-4F39-820E-A3388069AD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1376" y="316176"/>
              <a:ext cx="12203376" cy="65418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tint val="66000"/>
                    <a:satMod val="160000"/>
                  </a:schemeClr>
                </a:gs>
                <a:gs pos="50000">
                  <a:schemeClr val="bg1">
                    <a:tint val="44500"/>
                    <a:satMod val="160000"/>
                  </a:schemeClr>
                </a:gs>
                <a:gs pos="100000">
                  <a:schemeClr val="bg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302FE7-A005-493B-879F-80D7781625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366" y="-184877"/>
              <a:ext cx="12218366" cy="122713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tint val="66000"/>
                    <a:satMod val="160000"/>
                  </a:schemeClr>
                </a:gs>
                <a:gs pos="50000">
                  <a:schemeClr val="bg1">
                    <a:tint val="44500"/>
                    <a:satMod val="160000"/>
                  </a:schemeClr>
                </a:gs>
                <a:gs pos="100000">
                  <a:schemeClr val="bg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</p:pic>
      </p:grpSp>
      <p:pic>
        <p:nvPicPr>
          <p:cNvPr id="6" name="MS logo white - EMF" descr="The Microsoft logo">
            <a:extLst>
              <a:ext uri="{FF2B5EF4-FFF2-40B4-BE49-F238E27FC236}">
                <a16:creationId xmlns:a16="http://schemas.microsoft.com/office/drawing/2014/main" id="{18E9C032-F473-4074-8AA9-E2A9C50024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5200" y="229041"/>
            <a:ext cx="1130198" cy="1200743"/>
          </a:xfrm>
          <a:prstGeom prst="rect">
            <a:avLst/>
          </a:prstGeom>
        </p:spPr>
      </p:pic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C9D47B35-A231-D0FD-39D4-6F3865278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88181" y="575911"/>
            <a:ext cx="874395" cy="4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22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plain with text fiel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+mn-lt"/>
              </a:defRPr>
            </a:lvl1pPr>
            <a:lvl2pPr>
              <a:defRPr sz="1181">
                <a:latin typeface="+mn-lt"/>
              </a:defRPr>
            </a:lvl2pPr>
            <a:lvl3pPr>
              <a:defRPr sz="1013">
                <a:latin typeface="+mn-lt"/>
              </a:defRPr>
            </a:lvl3pPr>
            <a:lvl4pPr>
              <a:defRPr sz="844">
                <a:latin typeface="+mn-lt"/>
              </a:defRPr>
            </a:lvl4pPr>
            <a:lvl5pPr>
              <a:defRPr sz="7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29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438" userDrawn="1">
          <p15:clr>
            <a:srgbClr val="A4A3A4"/>
          </p15:clr>
        </p15:guide>
        <p15:guide id="7" pos="541" userDrawn="1">
          <p15:clr>
            <a:srgbClr val="A4A3A4"/>
          </p15:clr>
        </p15:guide>
        <p15:guide id="8" pos="772" userDrawn="1">
          <p15:clr>
            <a:srgbClr val="A4A3A4"/>
          </p15:clr>
        </p15:guide>
        <p15:guide id="9" pos="875" userDrawn="1">
          <p15:clr>
            <a:srgbClr val="A4A3A4"/>
          </p15:clr>
        </p15:guide>
        <p15:guide id="10" pos="1106" userDrawn="1">
          <p15:clr>
            <a:srgbClr val="A4A3A4"/>
          </p15:clr>
        </p15:guide>
        <p15:guide id="11" pos="1209" userDrawn="1">
          <p15:clr>
            <a:srgbClr val="A4A3A4"/>
          </p15:clr>
        </p15:guide>
        <p15:guide id="12" pos="1440" userDrawn="1">
          <p15:clr>
            <a:srgbClr val="A4A3A4"/>
          </p15:clr>
        </p15:guide>
        <p15:guide id="13" pos="1544" userDrawn="1">
          <p15:clr>
            <a:srgbClr val="A4A3A4"/>
          </p15:clr>
        </p15:guide>
        <p15:guide id="14" pos="1775" userDrawn="1">
          <p15:clr>
            <a:srgbClr val="A4A3A4"/>
          </p15:clr>
        </p15:guide>
        <p15:guide id="15" pos="1878" userDrawn="1">
          <p15:clr>
            <a:srgbClr val="A4A3A4"/>
          </p15:clr>
        </p15:guide>
        <p15:guide id="16" pos="2108" userDrawn="1">
          <p15:clr>
            <a:srgbClr val="A4A3A4"/>
          </p15:clr>
        </p15:guide>
        <p15:guide id="17" pos="2212" userDrawn="1">
          <p15:clr>
            <a:srgbClr val="A4A3A4"/>
          </p15:clr>
        </p15:guide>
        <p15:guide id="18" pos="2443" userDrawn="1">
          <p15:clr>
            <a:srgbClr val="A4A3A4"/>
          </p15:clr>
        </p15:guide>
        <p15:guide id="19" pos="2546" userDrawn="1">
          <p15:clr>
            <a:srgbClr val="A4A3A4"/>
          </p15:clr>
        </p15:guide>
        <p15:guide id="20" pos="2777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3110" userDrawn="1">
          <p15:clr>
            <a:srgbClr val="A4A3A4"/>
          </p15:clr>
        </p15:guide>
        <p15:guide id="23" pos="3214" userDrawn="1">
          <p15:clr>
            <a:srgbClr val="A4A3A4"/>
          </p15:clr>
        </p15:guide>
        <p15:guide id="24" pos="3445" userDrawn="1">
          <p15:clr>
            <a:srgbClr val="A4A3A4"/>
          </p15:clr>
        </p15:guide>
        <p15:guide id="25" pos="3549" userDrawn="1">
          <p15:clr>
            <a:srgbClr val="A4A3A4"/>
          </p15:clr>
        </p15:guide>
        <p15:guide id="26" pos="3778" userDrawn="1">
          <p15:clr>
            <a:srgbClr val="A4A3A4"/>
          </p15:clr>
        </p15:guide>
        <p15:guide id="27" pos="3881" userDrawn="1">
          <p15:clr>
            <a:srgbClr val="A4A3A4"/>
          </p15:clr>
        </p15:guide>
        <p15:guide id="28" orient="horz" pos="1207" userDrawn="1">
          <p15:clr>
            <a:srgbClr val="5ACBF0"/>
          </p15:clr>
        </p15:guide>
        <p15:guide id="29" orient="horz" pos="169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plain with text fiel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BC6-58F7-41AB-BCC5-84C502908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08610" y="2072641"/>
            <a:ext cx="6198096" cy="934920"/>
          </a:xfrm>
        </p:spPr>
        <p:txBody>
          <a:bodyPr>
            <a:spAutoFit/>
          </a:bodyPr>
          <a:lstStyle>
            <a:lvl1pPr>
              <a:defRPr sz="1519">
                <a:latin typeface="+mn-lt"/>
              </a:defRPr>
            </a:lvl1pPr>
            <a:lvl2pPr>
              <a:defRPr sz="1181">
                <a:latin typeface="+mn-lt"/>
              </a:defRPr>
            </a:lvl2pPr>
            <a:lvl3pPr>
              <a:defRPr sz="1013">
                <a:latin typeface="+mn-lt"/>
              </a:defRPr>
            </a:lvl3pPr>
            <a:lvl4pPr>
              <a:defRPr sz="844">
                <a:latin typeface="+mn-lt"/>
              </a:defRPr>
            </a:lvl4pPr>
            <a:lvl5pPr>
              <a:defRPr sz="76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83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438" userDrawn="1">
          <p15:clr>
            <a:srgbClr val="A4A3A4"/>
          </p15:clr>
        </p15:guide>
        <p15:guide id="7" pos="541" userDrawn="1">
          <p15:clr>
            <a:srgbClr val="A4A3A4"/>
          </p15:clr>
        </p15:guide>
        <p15:guide id="8" pos="772" userDrawn="1">
          <p15:clr>
            <a:srgbClr val="A4A3A4"/>
          </p15:clr>
        </p15:guide>
        <p15:guide id="9" pos="875" userDrawn="1">
          <p15:clr>
            <a:srgbClr val="A4A3A4"/>
          </p15:clr>
        </p15:guide>
        <p15:guide id="10" pos="1106" userDrawn="1">
          <p15:clr>
            <a:srgbClr val="A4A3A4"/>
          </p15:clr>
        </p15:guide>
        <p15:guide id="11" pos="1209" userDrawn="1">
          <p15:clr>
            <a:srgbClr val="A4A3A4"/>
          </p15:clr>
        </p15:guide>
        <p15:guide id="12" pos="1440" userDrawn="1">
          <p15:clr>
            <a:srgbClr val="A4A3A4"/>
          </p15:clr>
        </p15:guide>
        <p15:guide id="13" pos="1544" userDrawn="1">
          <p15:clr>
            <a:srgbClr val="A4A3A4"/>
          </p15:clr>
        </p15:guide>
        <p15:guide id="14" pos="1775" userDrawn="1">
          <p15:clr>
            <a:srgbClr val="A4A3A4"/>
          </p15:clr>
        </p15:guide>
        <p15:guide id="15" pos="1878" userDrawn="1">
          <p15:clr>
            <a:srgbClr val="A4A3A4"/>
          </p15:clr>
        </p15:guide>
        <p15:guide id="16" pos="2108" userDrawn="1">
          <p15:clr>
            <a:srgbClr val="A4A3A4"/>
          </p15:clr>
        </p15:guide>
        <p15:guide id="17" pos="2212" userDrawn="1">
          <p15:clr>
            <a:srgbClr val="A4A3A4"/>
          </p15:clr>
        </p15:guide>
        <p15:guide id="18" pos="2443" userDrawn="1">
          <p15:clr>
            <a:srgbClr val="A4A3A4"/>
          </p15:clr>
        </p15:guide>
        <p15:guide id="19" pos="2546" userDrawn="1">
          <p15:clr>
            <a:srgbClr val="A4A3A4"/>
          </p15:clr>
        </p15:guide>
        <p15:guide id="20" pos="2777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3110" userDrawn="1">
          <p15:clr>
            <a:srgbClr val="A4A3A4"/>
          </p15:clr>
        </p15:guide>
        <p15:guide id="23" pos="3214" userDrawn="1">
          <p15:clr>
            <a:srgbClr val="A4A3A4"/>
          </p15:clr>
        </p15:guide>
        <p15:guide id="24" pos="3445" userDrawn="1">
          <p15:clr>
            <a:srgbClr val="A4A3A4"/>
          </p15:clr>
        </p15:guide>
        <p15:guide id="25" pos="3549" userDrawn="1">
          <p15:clr>
            <a:srgbClr val="A4A3A4"/>
          </p15:clr>
        </p15:guide>
        <p15:guide id="26" pos="3778" userDrawn="1">
          <p15:clr>
            <a:srgbClr val="A4A3A4"/>
          </p15:clr>
        </p15:guide>
        <p15:guide id="27" pos="3881" userDrawn="1">
          <p15:clr>
            <a:srgbClr val="A4A3A4"/>
          </p15:clr>
        </p15:guide>
        <p15:guide id="28" orient="horz" pos="1207" userDrawn="1">
          <p15:clr>
            <a:srgbClr val="5ACBF0"/>
          </p15:clr>
        </p15:guide>
        <p15:guide id="29" orient="horz" pos="169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plain with text fiel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7"/>
            <a:ext cx="6197918" cy="62738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96440" indent="0">
              <a:buNone/>
              <a:defRPr/>
            </a:lvl2pPr>
            <a:lvl3pPr marL="192879" indent="0">
              <a:buNone/>
              <a:defRPr/>
            </a:lvl3pPr>
            <a:lvl4pPr marL="289318" indent="0">
              <a:buNone/>
              <a:defRPr/>
            </a:lvl4pPr>
            <a:lvl5pPr marL="38575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148CB-5426-43D5-8458-97C2BF306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186" y="8534405"/>
            <a:ext cx="565785" cy="1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475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384" userDrawn="1">
          <p15:clr>
            <a:srgbClr val="5ACBF0"/>
          </p15:clr>
        </p15:guide>
        <p15:guide id="2" orient="horz" pos="1207" userDrawn="1">
          <p15:clr>
            <a:srgbClr val="5ACBF0"/>
          </p15:clr>
        </p15:guide>
        <p15:guide id="4" orient="horz" pos="16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8610" y="2340873"/>
            <a:ext cx="6197918" cy="627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6858000" cy="9144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329184" cy="7802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925" tIns="55140" rIns="68925" bIns="551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14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90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164592" cy="39014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925" tIns="55140" rIns="68925" bIns="551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14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90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FB04C5B-4E76-839F-596D-CE6A11AB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620631"/>
            <a:ext cx="6197918" cy="2337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C120E10-E7A9-5AD1-F280-3BE039BA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610" y="2340873"/>
            <a:ext cx="6197918" cy="627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F002825E-7F8B-4EAB-25D4-96607BB7B460}"/>
              </a:ext>
            </a:extLst>
          </p:cNvPr>
          <p:cNvGrpSpPr/>
          <p:nvPr userDrawn="1"/>
        </p:nvGrpSpPr>
        <p:grpSpPr>
          <a:xfrm>
            <a:off x="1" y="0"/>
            <a:ext cx="6858000" cy="9144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CAC6F0-5DA9-7D4C-6889-1AD6672461BC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31284-FD3F-AE18-D3B9-19F7327A783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011D1E-43A3-1BB7-300C-2980F5BD9A69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5D44BCE-E063-9310-0B65-AC41392E5D9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EBB600-1CF1-53CB-E825-DF344A736FB9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132215-B435-CEF5-3658-0C63C202220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D19E41F-4863-3638-4CE5-5582CFE7D866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A111953-B558-2C2C-3E47-A8B8F350812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5894A-AFDE-BBBC-9ED3-46AE5E4BF836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67B023E-5F74-7C0F-B433-A4F790874B0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9CF1419-0FE5-6835-4A02-8897630DF0C5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705140B-6AB9-15C3-A663-13780F1731A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397C4E5-2B2F-BEFE-EC58-5C1E82665207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227D42-F2D6-76FC-8B9F-0670A26B9027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33A454-76A4-2451-5AE5-8CFAB85C272A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BF0A42-AD30-742C-E49D-B40F32288D19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B7761E4-58FE-D757-86B8-FAB81EE7CE08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9A13B8C-E7D4-C95F-961F-4238F3A5336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99807B-4F99-643E-7EFB-E4FAE9D5A1FB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22A15B-80C8-C29E-D3B7-4D2AEF428033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380083-1698-60DB-12D0-97CBB6935B20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F304CEA-CBCD-89CD-6776-7DDC3158B5B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3D20067-5E98-36A1-1752-251333FA6425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154741D-9D6D-3717-A18F-796E65F48B9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467985-7DDD-50D3-A816-9C622CF37EB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FB4CFD-46E2-ACE0-9964-B3AAA4EC7981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62239E-CBD4-3245-E20A-6E37FB1528FB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99DA01-058A-DF7D-873C-8D0DEBE86B8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D19A68-A08B-2717-76BC-49CE486EFCFD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2D462C-86E7-76CA-8E78-4ACB84A7B80D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726C9F-91C5-0C19-29A3-75123F1CDDE2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50BF34D-3BB1-310D-7138-74D5CE796863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301A22-7009-C5E7-619E-2226F973CF24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1B7312-6D68-BC23-C921-C8A189E380EC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.64 square" hidden="1">
            <a:extLst>
              <a:ext uri="{FF2B5EF4-FFF2-40B4-BE49-F238E27FC236}">
                <a16:creationId xmlns:a16="http://schemas.microsoft.com/office/drawing/2014/main" id="{4BF97571-D826-52D7-8DD3-F97A85C74182}"/>
              </a:ext>
            </a:extLst>
          </p:cNvPr>
          <p:cNvSpPr/>
          <p:nvPr userDrawn="1"/>
        </p:nvSpPr>
        <p:spPr bwMode="auto">
          <a:xfrm>
            <a:off x="0" y="0"/>
            <a:ext cx="329184" cy="7802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925" tIns="55140" rIns="68925" bIns="551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14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90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.32 square" hidden="1">
            <a:extLst>
              <a:ext uri="{FF2B5EF4-FFF2-40B4-BE49-F238E27FC236}">
                <a16:creationId xmlns:a16="http://schemas.microsoft.com/office/drawing/2014/main" id="{51D0582A-EA3F-1495-D117-7F54DD7D5ED8}"/>
              </a:ext>
            </a:extLst>
          </p:cNvPr>
          <p:cNvSpPr/>
          <p:nvPr userDrawn="1"/>
        </p:nvSpPr>
        <p:spPr bwMode="auto">
          <a:xfrm>
            <a:off x="0" y="0"/>
            <a:ext cx="164592" cy="39014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925" tIns="55140" rIns="68925" bIns="551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14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90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22F5C41-E532-8AF1-812A-CD0F8AEB26B4}"/>
              </a:ext>
            </a:extLst>
          </p:cNvPr>
          <p:cNvSpPr txBox="1"/>
          <p:nvPr userDrawn="1"/>
        </p:nvSpPr>
        <p:spPr>
          <a:xfrm>
            <a:off x="2837493" y="8815718"/>
            <a:ext cx="1183017" cy="78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E" sz="50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93473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75" r:id="rId1"/>
    <p:sldLayoutId id="2147485176" r:id="rId2"/>
    <p:sldLayoutId id="2147485177" r:id="rId3"/>
    <p:sldLayoutId id="2147485178" r:id="rId4"/>
    <p:sldLayoutId id="2147485179" r:id="rId5"/>
    <p:sldLayoutId id="2147485180" r:id="rId6"/>
    <p:sldLayoutId id="2147485181" r:id="rId7"/>
    <p:sldLayoutId id="2147485182" r:id="rId8"/>
    <p:sldLayoutId id="2147485183" r:id="rId9"/>
    <p:sldLayoutId id="2147485184" r:id="rId10"/>
    <p:sldLayoutId id="2147485185" r:id="rId11"/>
    <p:sldLayoutId id="2147485186" r:id="rId12"/>
    <p:sldLayoutId id="2147485187" r:id="rId13"/>
    <p:sldLayoutId id="2147485188" r:id="rId14"/>
  </p:sldLayoutIdLst>
  <p:transition>
    <p:fade/>
  </p:transition>
  <p:hf sldNum="0" hdr="0" ftr="0" dt="0"/>
  <p:txStyles>
    <p:titleStyle>
      <a:lvl1pPr algn="l" defTabSz="351567" rtl="0" eaLnBrk="1" latinLnBrk="0" hangingPunct="1">
        <a:lnSpc>
          <a:spcPct val="100000"/>
        </a:lnSpc>
        <a:spcBef>
          <a:spcPct val="0"/>
        </a:spcBef>
        <a:buNone/>
        <a:defRPr lang="en-US" sz="1519" b="0" kern="1200" cap="none" spc="-1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86163" marR="0" indent="-86163" algn="l" defTabSz="3515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8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172326" marR="0" indent="-86163" algn="l" defTabSz="3515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5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247720" marR="0" indent="-75393" algn="l" defTabSz="3515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60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17729" marR="0" indent="-68213" algn="l" defTabSz="3515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385941" marR="0" indent="-63426" algn="l" defTabSz="3515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966810" indent="-87892" algn="l" defTabSz="351567" rtl="0" eaLnBrk="1" latinLnBrk="0" hangingPunct="1">
        <a:spcBef>
          <a:spcPct val="20000"/>
        </a:spcBef>
        <a:buFont typeface="Arial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142594" indent="-87892" algn="l" defTabSz="351567" rtl="0" eaLnBrk="1" latinLnBrk="0" hangingPunct="1">
        <a:spcBef>
          <a:spcPct val="20000"/>
        </a:spcBef>
        <a:buFont typeface="Arial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318378" indent="-87892" algn="l" defTabSz="351567" rtl="0" eaLnBrk="1" latinLnBrk="0" hangingPunct="1">
        <a:spcBef>
          <a:spcPct val="20000"/>
        </a:spcBef>
        <a:buFont typeface="Arial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494161" indent="-87892" algn="l" defTabSz="351567" rtl="0" eaLnBrk="1" latinLnBrk="0" hangingPunct="1">
        <a:spcBef>
          <a:spcPct val="20000"/>
        </a:spcBef>
        <a:buFont typeface="Arial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1pPr>
      <a:lvl2pPr marL="175784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2pPr>
      <a:lvl3pPr marL="351567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3pPr>
      <a:lvl4pPr marL="527352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4pPr>
      <a:lvl5pPr marL="703134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5pPr>
      <a:lvl6pPr marL="878919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6pPr>
      <a:lvl7pPr marL="1054700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7pPr>
      <a:lvl8pPr marL="1230487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8pPr>
      <a:lvl9pPr marL="1406270" algn="l" defTabSz="351567" rtl="0" eaLnBrk="1" latinLnBrk="0" hangingPunct="1">
        <a:defRPr sz="6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6" pos="65" userDrawn="1">
          <p15:clr>
            <a:srgbClr val="A4A3A4"/>
          </p15:clr>
        </p15:guide>
        <p15:guide id="37" pos="4255" userDrawn="1">
          <p15:clr>
            <a:srgbClr val="A4A3A4"/>
          </p15:clr>
        </p15:guide>
        <p15:guide id="38" orient="horz" pos="231" userDrawn="1">
          <p15:clr>
            <a:srgbClr val="A4A3A4"/>
          </p15:clr>
        </p15:guide>
        <p15:guide id="40" orient="horz" pos="5529" userDrawn="1">
          <p15:clr>
            <a:srgbClr val="A4A3A4"/>
          </p15:clr>
        </p15:guide>
        <p15:guide id="42" pos="129" userDrawn="1">
          <p15:clr>
            <a:srgbClr val="C35EA4"/>
          </p15:clr>
        </p15:guide>
        <p15:guide id="44" pos="4191" userDrawn="1">
          <p15:clr>
            <a:srgbClr val="C35EA4"/>
          </p15:clr>
        </p15:guide>
        <p15:guide id="45" orient="horz" pos="5299" userDrawn="1">
          <p15:clr>
            <a:srgbClr val="C35EA4"/>
          </p15:clr>
        </p15:guide>
        <p15:guide id="46" orient="horz" pos="1459" userDrawn="1">
          <p15:clr>
            <a:srgbClr val="C35EA4"/>
          </p15:clr>
        </p15:guide>
        <p15:guide id="47" orient="horz" pos="461" userDrawn="1">
          <p15:clr>
            <a:srgbClr val="C35EA4"/>
          </p15:clr>
        </p15:guide>
        <p15:guide id="48" orient="horz" pos="43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0898" y="609600"/>
            <a:ext cx="6197918" cy="3116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328612" y="1914005"/>
            <a:ext cx="6197918" cy="90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6858000" cy="9144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329184" cy="7802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164592" cy="39014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</p:sldLayoutIdLst>
  <p:transition>
    <p:fade/>
  </p:transition>
  <p:hf sldNum="0" hdr="0" ftr="0" dt="0"/>
  <p:txStyles>
    <p:titleStyle>
      <a:lvl1pPr algn="l" defTabSz="524667" rtl="0" eaLnBrk="1" latinLnBrk="0" hangingPunct="1">
        <a:lnSpc>
          <a:spcPct val="100000"/>
        </a:lnSpc>
        <a:spcBef>
          <a:spcPct val="0"/>
        </a:spcBef>
        <a:buNone/>
        <a:defRPr lang="en-US" sz="2025" b="0" kern="1200" cap="none" spc="-2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28588" marR="0" indent="-128588" algn="l" defTabSz="524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7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257175" marR="0" indent="-128588" algn="l" defTabSz="524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2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369689" marR="0" indent="-112514" algn="l" defTabSz="524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74167" marR="0" indent="-101798" algn="l" defTabSz="524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8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75965" marR="0" indent="-94655" algn="l" defTabSz="524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8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442835" indent="-131167" algn="l" defTabSz="52466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05169" indent="-131167" algn="l" defTabSz="52466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67503" indent="-131167" algn="l" defTabSz="52466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29837" indent="-131167" algn="l" defTabSz="52466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62334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24667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87001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49335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311669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74002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36336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98670" algn="l" defTabSz="52466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8634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5" r:id="rId1"/>
    <p:sldLayoutId id="2147485206" r:id="rId2"/>
    <p:sldLayoutId id="2147485207" r:id="rId3"/>
    <p:sldLayoutId id="2147485208" r:id="rId4"/>
    <p:sldLayoutId id="2147485209" r:id="rId5"/>
    <p:sldLayoutId id="2147485210" r:id="rId6"/>
    <p:sldLayoutId id="2147485211" r:id="rId7"/>
    <p:sldLayoutId id="2147485212" r:id="rId8"/>
    <p:sldLayoutId id="2147485213" r:id="rId9"/>
    <p:sldLayoutId id="2147485214" r:id="rId10"/>
    <p:sldLayoutId id="2147485215" r:id="rId11"/>
    <p:sldLayoutId id="2147485216" r:id="rId12"/>
    <p:sldLayoutId id="2147485217" r:id="rId13"/>
    <p:sldLayoutId id="2147485218" r:id="rId14"/>
    <p:sldLayoutId id="214748522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65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  <p:sldLayoutId id="2147485235" r:id="rId12"/>
    <p:sldLayoutId id="2147485236" r:id="rId13"/>
    <p:sldLayoutId id="2147485237" r:id="rId14"/>
    <p:sldLayoutId id="2147485238" r:id="rId15"/>
    <p:sldLayoutId id="2147485239" r:id="rId16"/>
    <p:sldLayoutId id="214748524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8610" y="620631"/>
            <a:ext cx="6197918" cy="3116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308610" y="2340868"/>
            <a:ext cx="6197918" cy="836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1" y="0"/>
            <a:ext cx="6858000" cy="9144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329184" cy="7802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900" tIns="73520" rIns="91900" bIns="735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686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164592" cy="39014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900" tIns="73520" rIns="91900" bIns="735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686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21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5" r:id="rId1"/>
    <p:sldLayoutId id="2147485246" r:id="rId2"/>
    <p:sldLayoutId id="2147485247" r:id="rId3"/>
    <p:sldLayoutId id="2147485248" r:id="rId4"/>
    <p:sldLayoutId id="2147485249" r:id="rId5"/>
    <p:sldLayoutId id="2147485250" r:id="rId6"/>
    <p:sldLayoutId id="2147485251" r:id="rId7"/>
    <p:sldLayoutId id="2147485252" r:id="rId8"/>
    <p:sldLayoutId id="2147485253" r:id="rId9"/>
    <p:sldLayoutId id="2147485254" r:id="rId10"/>
    <p:sldLayoutId id="2147485255" r:id="rId11"/>
    <p:sldLayoutId id="2147485256" r:id="rId12"/>
    <p:sldLayoutId id="2147485257" r:id="rId13"/>
    <p:sldLayoutId id="2147485258" r:id="rId14"/>
    <p:sldLayoutId id="2147485259" r:id="rId15"/>
    <p:sldLayoutId id="2147485260" r:id="rId16"/>
    <p:sldLayoutId id="2147485261" r:id="rId17"/>
  </p:sldLayoutIdLst>
  <p:transition>
    <p:fade/>
  </p:transition>
  <p:hf sldNum="0" hdr="0" ftr="0" dt="0"/>
  <p:txStyles>
    <p:titleStyle>
      <a:lvl1pPr algn="l" defTabSz="468762" rtl="0" eaLnBrk="1" latinLnBrk="0" hangingPunct="1">
        <a:lnSpc>
          <a:spcPct val="100000"/>
        </a:lnSpc>
        <a:spcBef>
          <a:spcPct val="0"/>
        </a:spcBef>
        <a:buNone/>
        <a:defRPr lang="en-US" sz="2025" b="0" kern="1200" cap="none" spc="-2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14886" marR="0" indent="-114886" algn="l" defTabSz="4687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7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29772" marR="0" indent="-114886" algn="l" defTabSz="4687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330297" marR="0" indent="-100524" algn="l" defTabSz="4687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23643" marR="0" indent="-90951" algn="l" defTabSz="4687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0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14594" marR="0" indent="-84569" algn="l" defTabSz="4687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0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289095" indent="-117191" algn="l" defTabSz="468762" rtl="0" eaLnBrk="1" latinLnBrk="0" hangingPunct="1">
        <a:spcBef>
          <a:spcPct val="20000"/>
        </a:spcBef>
        <a:buFont typeface="Arial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6pPr>
      <a:lvl7pPr marL="1523477" indent="-117191" algn="l" defTabSz="468762" rtl="0" eaLnBrk="1" latinLnBrk="0" hangingPunct="1">
        <a:spcBef>
          <a:spcPct val="20000"/>
        </a:spcBef>
        <a:buFont typeface="Arial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7pPr>
      <a:lvl8pPr marL="1757859" indent="-117191" algn="l" defTabSz="468762" rtl="0" eaLnBrk="1" latinLnBrk="0" hangingPunct="1">
        <a:spcBef>
          <a:spcPct val="20000"/>
        </a:spcBef>
        <a:buFont typeface="Arial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8pPr>
      <a:lvl9pPr marL="1992240" indent="-117191" algn="l" defTabSz="468762" rtl="0" eaLnBrk="1" latinLnBrk="0" hangingPunct="1">
        <a:spcBef>
          <a:spcPct val="20000"/>
        </a:spcBef>
        <a:buFont typeface="Arial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1pPr>
      <a:lvl2pPr marL="234381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2pPr>
      <a:lvl3pPr marL="468762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3pPr>
      <a:lvl4pPr marL="703144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4pPr>
      <a:lvl5pPr marL="937524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5pPr>
      <a:lvl6pPr marL="1171906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6pPr>
      <a:lvl7pPr marL="1406286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7pPr>
      <a:lvl8pPr marL="1640668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8pPr>
      <a:lvl9pPr marL="1875049" algn="l" defTabSz="468762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6" pos="115">
          <p15:clr>
            <a:srgbClr val="A4A3A4"/>
          </p15:clr>
        </p15:guide>
        <p15:guide id="37" pos="7565">
          <p15:clr>
            <a:srgbClr val="A4A3A4"/>
          </p15:clr>
        </p15:guide>
        <p15:guide id="38" orient="horz" pos="173">
          <p15:clr>
            <a:srgbClr val="A4A3A4"/>
          </p15:clr>
        </p15:guide>
        <p15:guide id="40" orient="horz" pos="4147">
          <p15:clr>
            <a:srgbClr val="A4A3A4"/>
          </p15:clr>
        </p15:guide>
        <p15:guide id="42" pos="230">
          <p15:clr>
            <a:srgbClr val="C35EA4"/>
          </p15:clr>
        </p15:guide>
        <p15:guide id="44" pos="7450">
          <p15:clr>
            <a:srgbClr val="C35EA4"/>
          </p15:clr>
        </p15:guide>
        <p15:guide id="45" orient="horz" pos="3974">
          <p15:clr>
            <a:srgbClr val="C35EA4"/>
          </p15:clr>
        </p15:guide>
        <p15:guide id="46" orient="horz" pos="1094">
          <p15:clr>
            <a:srgbClr val="C35EA4"/>
          </p15:clr>
        </p15:guide>
        <p15:guide id="47" orient="horz" pos="346">
          <p15:clr>
            <a:srgbClr val="C35EA4"/>
          </p15:clr>
        </p15:guide>
        <p15:guide id="48" orient="horz" pos="32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copilot.github.microsoft.com%2F&amp;data=05%7C02%7Clakshmimisra%40microsoft.com%7C1c8d212136144cd0109d08ddce75d0f2%7C72f988bf86f141af91ab2d7cd011db47%7C1%7C0%7C638893727758522091%7CUnknown%7CTWFpbGZsb3d8eyJFbXB0eU1hcGkiOnRydWUsIlYiOiIwLjAuMDAwMCIsIlAiOiJXaW4zMiIsIkFOIjoiTWFpbCIsIldUIjoyfQ%3D%3D%7C0%7C%7C%7C&amp;sdata=QwXozQUm2vddrhFLyH%2B3WUsE69nTK6RFBmvq5Fw5bdU%3D&amp;reserved=0" TargetMode="External"/><Relationship Id="rId2" Type="http://schemas.openxmlformats.org/officeDocument/2006/relationships/hyperlink" Target="https://nam06.safelinks.protection.outlook.com/?url=https%3A%2F%2Fcode.visualstudio.com%2F&amp;data=05%7C02%7Clakshmimisra%40microsoft.com%7C1c8d212136144cd0109d08ddce75d0f2%7C72f988bf86f141af91ab2d7cd011db47%7C1%7C0%7C638893727758512792%7CUnknown%7CTWFpbGZsb3d8eyJFbXB0eU1hcGkiOnRydWUsIlYiOiIwLjAuMDAwMCIsIlAiOiJXaW4zMiIsIkFOIjoiTWFpbCIsIldUIjoyfQ%3D%3D%7C0%7C%7C%7C&amp;sdata=w9Uyt%2FODDTbsB0lckxRPRPMOAIRxXfUYPP95Q4x262U%3D&amp;reserved=0" TargetMode="Externa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_W0bSen8Qjg?feature=oembed" TargetMode="Externa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8/10/relationships/comments" Target="../comments/modernComment_7FFFEEE4_E7CCC39E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iHdviZkM7S4?feature=oembed" TargetMode="Externa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iHdviZkM7S4?feature=oembed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hyperlink" Target="https://microsoftapc-my.sharepoint.com/:w:/g/personal/v-gawadh_microsoft_com/EQ2xGdqrjeFBl-OMKzeNVuUBHQRYnaFisxm7fnZl81NlxQ?e=ZtjVjq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DE4A-BC9F-3F03-DBD4-7FEF3255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866F-8278-B746-CE02-D95C1884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88" y="621907"/>
            <a:ext cx="6108379" cy="553998"/>
          </a:xfrm>
        </p:spPr>
        <p:txBody>
          <a:bodyPr/>
          <a:lstStyle/>
          <a:p>
            <a:r>
              <a:rPr lang="en-IE" sz="3600"/>
              <a:t>Vibe Coding Workbook</a:t>
            </a:r>
            <a:endParaRPr lang="en-GB" sz="1200">
              <a:gradFill>
                <a:gsLst>
                  <a:gs pos="55000">
                    <a:srgbClr val="FFFFFF"/>
                  </a:gs>
                  <a:gs pos="62564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EA82-DB44-901D-8A14-F818E05C1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288" y="3755456"/>
            <a:ext cx="5444784" cy="110799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IE" sz="2400">
                <a:gradFill>
                  <a:gsLst>
                    <a:gs pos="0">
                      <a:srgbClr val="FFFFFF"/>
                    </a:gs>
                    <a:gs pos="91000">
                      <a:srgbClr val="FFFFFF"/>
                    </a:gs>
                  </a:gsLst>
                  <a:lin ang="5400000" scaled="0"/>
                </a:gradFill>
              </a:rPr>
              <a:t>Part 1 – Getting Started with Setup</a:t>
            </a:r>
          </a:p>
          <a:p>
            <a:endParaRPr lang="en-IE" sz="2400">
              <a:gradFill>
                <a:gsLst>
                  <a:gs pos="0">
                    <a:srgbClr val="FFFFFF"/>
                  </a:gs>
                  <a:gs pos="91000">
                    <a:srgbClr val="FFFFFF"/>
                  </a:gs>
                </a:gsLst>
                <a:lin ang="5400000" scaled="0"/>
              </a:gradFill>
            </a:endParaRPr>
          </a:p>
          <a:p>
            <a:r>
              <a:rPr lang="en-IE" sz="2400">
                <a:gradFill>
                  <a:gsLst>
                    <a:gs pos="0">
                      <a:srgbClr val="FFFFFF"/>
                    </a:gs>
                    <a:gs pos="91000">
                      <a:srgbClr val="FFFFFF"/>
                    </a:gs>
                  </a:gsLst>
                  <a:lin ang="5400000" scaled="0"/>
                </a:gradFill>
              </a:rPr>
              <a:t>Part 2 – Build your first game</a:t>
            </a:r>
          </a:p>
        </p:txBody>
      </p:sp>
    </p:spTree>
    <p:extLst>
      <p:ext uri="{BB962C8B-B14F-4D97-AF65-F5344CB8AC3E}">
        <p14:creationId xmlns:p14="http://schemas.microsoft.com/office/powerpoint/2010/main" val="146985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D558-49AE-99FD-9094-DBBFCB18A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DEAB-CD70-12E4-5545-FE3E8DF2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82" y="186531"/>
            <a:ext cx="6579017" cy="861774"/>
          </a:xfrm>
        </p:spPr>
        <p:txBody>
          <a:bodyPr/>
          <a:lstStyle/>
          <a:p>
            <a:r>
              <a:rPr lang="en-IE" sz="2800"/>
              <a:t>Getting the most out of the workshop: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1734E-073B-CCF7-CE45-ACC57F0DC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9290" y="1576799"/>
            <a:ext cx="6336000" cy="4677242"/>
          </a:xfrm>
        </p:spPr>
        <p:txBody>
          <a:bodyPr vert="horz" lIns="91440" tIns="45720" rIns="91440" bIns="45720" rtlCol="0" anchor="t">
            <a:spAutoFit/>
          </a:bodyPr>
          <a:lstStyle/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US" sz="2400" dirty="0"/>
              <a:t>Setting up </a:t>
            </a:r>
            <a:r>
              <a:rPr lang="en-US" sz="2400" u="sng" dirty="0">
                <a:hlinkClick r:id="rId2" tooltip="https://nam06.safelinks.protection.outlook.com/?url=https%3a%2f%2fcode.visualstudio.com%2f&amp;data=05%7c02%7clakshmimisra%40microsoft.com%7c1c8d212136144cd0109d08ddce75d0f2%7c72f988bf86f141af91ab2d7cd011db47%7c1%7c0%7c638893727758512792%7cunknown%7ctwfpbgzsb3d8eyjfbxb0eu1hcgkionrydwusilyioiiwljaumdawmcisilaioijxaw4zmiisikfoijoitwfpbcisilduijoyfq%3d%3d%7c0%7c%7c%7c&amp;sdata=w9uyt%2foddtbsb0lckxrprpmoairxxfuypp95q4x262u%3d&amp;reserved=0"/>
              </a:rPr>
              <a:t>VS Code </a:t>
            </a:r>
            <a:r>
              <a:rPr lang="en-US" sz="2400" dirty="0"/>
              <a:t>and </a:t>
            </a:r>
            <a:r>
              <a:rPr lang="en-US" sz="2400" u="sng" dirty="0">
                <a:hlinkClick r:id="rId3" tooltip="https://nam06.safelinks.protection.outlook.com/?url=https%3a%2f%2fcopilot.github.microsoft.com%2f&amp;data=05%7c02%7clakshmimisra%40microsoft.com%7c1c8d212136144cd0109d08ddce75d0f2%7c72f988bf86f141af91ab2d7cd011db47%7c1%7c0%7c638893727758522091%7cunknown%7ctwfpbgzsb3d8eyjfbxb0eu1hcgkionrydwusilyioiiwljaumdawmcisilaioijxaw4zmiisikfoijoitwfpbcisilduijoyfq%3d%3d%7c0%7c%7c%7c&amp;sdata=qwxozqum2vddrhflyh%2b3wuse69ntk6rfbmvq5fw5bdu%3d&amp;reserved=0"/>
              </a:rPr>
              <a:t>GitHub Copilot</a:t>
            </a:r>
            <a:r>
              <a:rPr lang="en-US" sz="2400" u="sng" dirty="0"/>
              <a:t> </a:t>
            </a:r>
          </a:p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IE" sz="2400" b="1" dirty="0"/>
              <a:t>Open mind:  </a:t>
            </a:r>
            <a:r>
              <a:rPr lang="en-IE" sz="2400" dirty="0"/>
              <a:t>embrace this as a hands-on exploration of GitHub Copilot</a:t>
            </a:r>
          </a:p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IE" sz="2400" dirty="0"/>
              <a:t>Build understanding.</a:t>
            </a:r>
          </a:p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IE" sz="2400" dirty="0"/>
              <a:t>Have fun - enjoy the process.</a:t>
            </a:r>
          </a:p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IE" sz="2400" dirty="0"/>
              <a:t>Be a “</a:t>
            </a:r>
            <a:r>
              <a:rPr lang="en-IE" sz="2400" b="1" dirty="0"/>
              <a:t>learn-it-all” - connect and knowledge share.</a:t>
            </a:r>
          </a:p>
          <a:p>
            <a:pPr marL="266700" indent="-266700">
              <a:spcBef>
                <a:spcPts val="0"/>
              </a:spcBef>
              <a:spcAft>
                <a:spcPts val="3000"/>
              </a:spcAft>
            </a:pPr>
            <a:r>
              <a:rPr lang="en-IE" sz="2400" b="1" dirty="0"/>
              <a:t>Patience: there will be bumps.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64646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F179-F6AB-172F-8F5D-F853A5B3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E04F6-9C28-DDA9-43ED-4DBDDABF1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56625"/>
              </p:ext>
            </p:extLst>
          </p:nvPr>
        </p:nvGraphicFramePr>
        <p:xfrm>
          <a:off x="1079583" y="3629468"/>
          <a:ext cx="4775844" cy="188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844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Now, are you ready with the setup (VS Code and GitHub Copilot)?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Yes. Let’s go forward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 will work with experts and catch 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3F9D03C-CC21-3360-5792-AE5EDB9B20A7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Checkpoint #2</a:t>
            </a:r>
          </a:p>
        </p:txBody>
      </p:sp>
    </p:spTree>
    <p:extLst>
      <p:ext uri="{BB962C8B-B14F-4D97-AF65-F5344CB8AC3E}">
        <p14:creationId xmlns:p14="http://schemas.microsoft.com/office/powerpoint/2010/main" val="402166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0D0C7-23C7-4D08-5107-F17171744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A0F7-635C-1890-2E99-68C183FD6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23C26F-83D4-5EA4-6CFA-FAEF8B8B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4D43E-DC55-7375-1AFF-9AE53796DEFB}"/>
              </a:ext>
            </a:extLst>
          </p:cNvPr>
          <p:cNvSpPr txBox="1"/>
          <p:nvPr/>
        </p:nvSpPr>
        <p:spPr>
          <a:xfrm>
            <a:off x="795137" y="3602504"/>
            <a:ext cx="526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>
                <a:solidFill>
                  <a:prstClr val="black"/>
                </a:solidFill>
                <a:latin typeface="Aptos" panose="02110004020202020204"/>
              </a:rPr>
              <a:t>Let's Make a Pacman Game!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B094F1-AA5C-1CFC-779E-C90D7CD1B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1BC74-E068-CBC9-81A5-510EED1CF322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Lets Get Started</a:t>
            </a:r>
          </a:p>
        </p:txBody>
      </p:sp>
    </p:spTree>
    <p:extLst>
      <p:ext uri="{BB962C8B-B14F-4D97-AF65-F5344CB8AC3E}">
        <p14:creationId xmlns:p14="http://schemas.microsoft.com/office/powerpoint/2010/main" val="333611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265-C251-0FA3-859A-AD9EF571A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0DFC-3556-FDAF-1A16-003B947491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D574FDE-7341-5DD1-EE41-B6E15E28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9904CF-E22E-EF2E-B7BE-4BDB071FE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9EEE69-4416-33F0-C8AF-E2A5DBFA5A25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Basics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3896F-AD99-9672-5DE9-713BE4A07AFC}"/>
              </a:ext>
            </a:extLst>
          </p:cNvPr>
          <p:cNvSpPr txBox="1"/>
          <p:nvPr/>
        </p:nvSpPr>
        <p:spPr>
          <a:xfrm>
            <a:off x="795137" y="1641702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Pacman Game?</a:t>
            </a:r>
            <a:endParaRPr kumimoji="0" lang="en-US" sz="3200" b="1" i="0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9DF7F-B9FA-2AC5-FED4-9C81B120CA55}"/>
              </a:ext>
            </a:extLst>
          </p:cNvPr>
          <p:cNvGrpSpPr/>
          <p:nvPr/>
        </p:nvGrpSpPr>
        <p:grpSpPr>
          <a:xfrm>
            <a:off x="2346934" y="2602051"/>
            <a:ext cx="3903997" cy="5342735"/>
            <a:chOff x="1476998" y="2553925"/>
            <a:chExt cx="3903997" cy="5342735"/>
          </a:xfrm>
        </p:grpSpPr>
        <p:pic>
          <p:nvPicPr>
            <p:cNvPr id="1030" name="Picture 6" descr="Pacman">
              <a:extLst>
                <a:ext uri="{FF2B5EF4-FFF2-40B4-BE49-F238E27FC236}">
                  <a16:creationId xmlns:a16="http://schemas.microsoft.com/office/drawing/2014/main" id="{7CA8B28C-7BB3-6659-B16D-8E3F4DF39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998" y="2553925"/>
              <a:ext cx="3903997" cy="46847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DA4648-6F4C-3660-FCA1-CD2E02768216}"/>
                </a:ext>
              </a:extLst>
            </p:cNvPr>
            <p:cNvSpPr txBox="1"/>
            <p:nvPr/>
          </p:nvSpPr>
          <p:spPr>
            <a:xfrm>
              <a:off x="1476998" y="7434995"/>
              <a:ext cx="390399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>
                  <a:solidFill>
                    <a:srgbClr val="0078D4"/>
                  </a:solidFill>
                  <a:latin typeface="Aptos" panose="02110004020202020204"/>
                </a:rPr>
                <a:t>Maze</a:t>
              </a:r>
              <a:endParaRPr kumimoji="0" lang="en-US" sz="2400" b="1" i="1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43F2C2-4EAF-C46F-52DF-D53B9FFDA1B9}"/>
              </a:ext>
            </a:extLst>
          </p:cNvPr>
          <p:cNvSpPr/>
          <p:nvPr/>
        </p:nvSpPr>
        <p:spPr>
          <a:xfrm>
            <a:off x="491809" y="4234345"/>
            <a:ext cx="1494322" cy="771561"/>
          </a:xfrm>
          <a:prstGeom prst="wedgeRoundRectCallout">
            <a:avLst>
              <a:gd name="adj1" fmla="val 202678"/>
              <a:gd name="adj2" fmla="val 1467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Pacman!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C318F8F-8115-4160-B22D-EA471B024842}"/>
              </a:ext>
            </a:extLst>
          </p:cNvPr>
          <p:cNvSpPr/>
          <p:nvPr/>
        </p:nvSpPr>
        <p:spPr>
          <a:xfrm>
            <a:off x="491809" y="3092111"/>
            <a:ext cx="1494322" cy="771561"/>
          </a:xfrm>
          <a:prstGeom prst="wedgeRoundRectCallout">
            <a:avLst>
              <a:gd name="adj1" fmla="val 202678"/>
              <a:gd name="adj2" fmla="val 1467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Ghosts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5DF4305-58F0-FE45-D4A7-9602112E1D0D}"/>
              </a:ext>
            </a:extLst>
          </p:cNvPr>
          <p:cNvSpPr/>
          <p:nvPr/>
        </p:nvSpPr>
        <p:spPr>
          <a:xfrm>
            <a:off x="491809" y="5396599"/>
            <a:ext cx="1494322" cy="771561"/>
          </a:xfrm>
          <a:prstGeom prst="wedgeRoundRectCallout">
            <a:avLst>
              <a:gd name="adj1" fmla="val 184643"/>
              <a:gd name="adj2" fmla="val 12807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16867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D65-50D1-1D29-C847-66A2F80F6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8BC4-1D20-F972-C6A7-34F503DA7E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4E6D3D9-7CF8-A05C-CC80-5ECF74C8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DC595C-5AD1-0F84-3A50-B3681AA7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pic>
        <p:nvPicPr>
          <p:cNvPr id="15" name="Graphic 14" descr="Skateboard with solid fill">
            <a:extLst>
              <a:ext uri="{FF2B5EF4-FFF2-40B4-BE49-F238E27FC236}">
                <a16:creationId xmlns:a16="http://schemas.microsoft.com/office/drawing/2014/main" id="{57C6F8A6-4D0B-F0C9-3BB0-C89CE4A1F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93" y="1610037"/>
            <a:ext cx="1570460" cy="164152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EED3E1-4328-1EA3-1B31-04FE691BD5B6}"/>
              </a:ext>
            </a:extLst>
          </p:cNvPr>
          <p:cNvSpPr/>
          <p:nvPr/>
        </p:nvSpPr>
        <p:spPr bwMode="auto">
          <a:xfrm>
            <a:off x="340676" y="3227750"/>
            <a:ext cx="1788569" cy="505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1800" b="1">
                <a:solidFill>
                  <a:srgbClr val="0078D4"/>
                </a:solidFill>
              </a:rPr>
              <a:t>Milestone #1</a:t>
            </a:r>
            <a:endParaRPr lang="en-IN" sz="1800" b="1">
              <a:solidFill>
                <a:srgbClr val="0078D4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 descr="Cycling with solid fill">
            <a:extLst>
              <a:ext uri="{FF2B5EF4-FFF2-40B4-BE49-F238E27FC236}">
                <a16:creationId xmlns:a16="http://schemas.microsoft.com/office/drawing/2014/main" id="{9EAF4DF0-D41E-8842-66E5-187FD8CF1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3770" y="3588593"/>
            <a:ext cx="1570460" cy="164152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EAEA4C-864C-66B6-38F6-02B1BFAB7BC8}"/>
              </a:ext>
            </a:extLst>
          </p:cNvPr>
          <p:cNvSpPr/>
          <p:nvPr/>
        </p:nvSpPr>
        <p:spPr bwMode="auto">
          <a:xfrm>
            <a:off x="2561853" y="5259976"/>
            <a:ext cx="1788569" cy="505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1800" b="1">
                <a:solidFill>
                  <a:srgbClr val="0078D4"/>
                </a:solidFill>
              </a:rPr>
              <a:t>Milestone #2</a:t>
            </a:r>
            <a:endParaRPr lang="en-IN" sz="1800" b="1">
              <a:solidFill>
                <a:srgbClr val="0078D4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Motorcycle with solid fill">
            <a:extLst>
              <a:ext uri="{FF2B5EF4-FFF2-40B4-BE49-F238E27FC236}">
                <a16:creationId xmlns:a16="http://schemas.microsoft.com/office/drawing/2014/main" id="{C3320486-0633-E857-E6B4-33D14D626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7240" y="5909579"/>
            <a:ext cx="1570460" cy="164152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2B48ED-FC94-9177-0966-4158BD8360E1}"/>
              </a:ext>
            </a:extLst>
          </p:cNvPr>
          <p:cNvSpPr/>
          <p:nvPr/>
        </p:nvSpPr>
        <p:spPr bwMode="auto">
          <a:xfrm>
            <a:off x="4805323" y="7548208"/>
            <a:ext cx="1788569" cy="505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1800" b="1">
                <a:solidFill>
                  <a:srgbClr val="0078D4"/>
                </a:solidFill>
              </a:rPr>
              <a:t>Milestone #3</a:t>
            </a:r>
            <a:endParaRPr lang="en-IN" sz="1800" b="1" err="1">
              <a:solidFill>
                <a:srgbClr val="0078D4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587D295-3541-0CA6-1E43-E70F32BB92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5030" y="3945766"/>
            <a:ext cx="1779617" cy="135403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47E67FD-C941-13BA-EB53-6C5CEF109B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9352" y="6094851"/>
            <a:ext cx="2035621" cy="137632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277E6A0-45C1-132E-024F-0036430585DA}"/>
              </a:ext>
            </a:extLst>
          </p:cNvPr>
          <p:cNvSpPr/>
          <p:nvPr/>
        </p:nvSpPr>
        <p:spPr>
          <a:xfrm>
            <a:off x="0" y="781368"/>
            <a:ext cx="2714324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47333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E1BD3-23C3-4A4C-FF9F-ED4331F2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29E9-CB0D-ED79-3B32-1B4FCC35C5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64BEC96-DE52-9101-27F9-987E8F48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2F29EE-9AB7-BA2D-D98F-66064481146A}"/>
              </a:ext>
            </a:extLst>
          </p:cNvPr>
          <p:cNvSpPr/>
          <p:nvPr/>
        </p:nvSpPr>
        <p:spPr>
          <a:xfrm>
            <a:off x="0" y="781368"/>
            <a:ext cx="2714324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 Project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5F546E-0984-CC7D-430A-5107D9570162}"/>
              </a:ext>
            </a:extLst>
          </p:cNvPr>
          <p:cNvSpPr/>
          <p:nvPr/>
        </p:nvSpPr>
        <p:spPr>
          <a:xfrm>
            <a:off x="188478" y="1720850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#1: Click “File”</a:t>
            </a:r>
          </a:p>
          <a:p>
            <a:pPr algn="ctr"/>
            <a:r>
              <a:rPr lang="en-IN" sz="1400"/>
              <a:t>And</a:t>
            </a:r>
          </a:p>
          <a:p>
            <a:pPr algn="ctr"/>
            <a:r>
              <a:rPr lang="en-IN" sz="1400"/>
              <a:t>“Open Folder”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26943E-EA62-FCB5-111A-430A2DA79654}"/>
              </a:ext>
            </a:extLst>
          </p:cNvPr>
          <p:cNvSpPr/>
          <p:nvPr/>
        </p:nvSpPr>
        <p:spPr>
          <a:xfrm>
            <a:off x="188478" y="5460682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#2: Click on “New Folder”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29BF92-CB2F-A11E-EB25-BE740281B422}"/>
              </a:ext>
            </a:extLst>
          </p:cNvPr>
          <p:cNvGrpSpPr/>
          <p:nvPr/>
        </p:nvGrpSpPr>
        <p:grpSpPr>
          <a:xfrm>
            <a:off x="1382084" y="1451646"/>
            <a:ext cx="5287438" cy="3524177"/>
            <a:chOff x="1382084" y="1451646"/>
            <a:chExt cx="5287438" cy="35241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5E6564-A0EC-8880-8232-518B0BBE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84" y="1451646"/>
              <a:ext cx="5287438" cy="35241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D585E2-E9EA-EEA7-9561-C4CEF52ED91B}"/>
                </a:ext>
              </a:extLst>
            </p:cNvPr>
            <p:cNvSpPr/>
            <p:nvPr/>
          </p:nvSpPr>
          <p:spPr>
            <a:xfrm>
              <a:off x="1507331" y="1451646"/>
              <a:ext cx="1042988" cy="232672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EDC6FF-53AC-810C-B54A-9E2BC6903731}"/>
              </a:ext>
            </a:extLst>
          </p:cNvPr>
          <p:cNvGrpSpPr/>
          <p:nvPr/>
        </p:nvGrpSpPr>
        <p:grpSpPr>
          <a:xfrm>
            <a:off x="1357162" y="5215834"/>
            <a:ext cx="5287438" cy="3527306"/>
            <a:chOff x="1357162" y="5215834"/>
            <a:chExt cx="5287438" cy="35273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C940DF-813B-3710-8914-A68319A3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7162" y="5215834"/>
              <a:ext cx="5287438" cy="35273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D8133B-A65D-3D44-4DA5-2C1B4FCE65D7}"/>
                </a:ext>
              </a:extLst>
            </p:cNvPr>
            <p:cNvSpPr/>
            <p:nvPr/>
          </p:nvSpPr>
          <p:spPr>
            <a:xfrm>
              <a:off x="2311879" y="6094562"/>
              <a:ext cx="310552" cy="1207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3286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265E0-A539-1A86-0349-DF02C4B5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5A7-3EEF-C72F-0D2B-18EC5E8D42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2BE6F5-2B86-6672-064C-295D48D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F3D027-6AE3-1484-8B7C-213E87FA12B4}"/>
              </a:ext>
            </a:extLst>
          </p:cNvPr>
          <p:cNvSpPr/>
          <p:nvPr/>
        </p:nvSpPr>
        <p:spPr>
          <a:xfrm>
            <a:off x="0" y="781368"/>
            <a:ext cx="2714324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 Project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83B19E-4F65-F2CF-49A1-0798D1361DEF}"/>
              </a:ext>
            </a:extLst>
          </p:cNvPr>
          <p:cNvSpPr/>
          <p:nvPr/>
        </p:nvSpPr>
        <p:spPr>
          <a:xfrm>
            <a:off x="188478" y="1720850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#3: Create new folder “</a:t>
            </a:r>
            <a:r>
              <a:rPr lang="en-IN" sz="1400" err="1"/>
              <a:t>PacMan</a:t>
            </a:r>
            <a:r>
              <a:rPr lang="en-IN" sz="1400"/>
              <a:t> Demo”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0AB3B-02FD-0C17-C186-4878923EECAE}"/>
              </a:ext>
            </a:extLst>
          </p:cNvPr>
          <p:cNvSpPr/>
          <p:nvPr/>
        </p:nvSpPr>
        <p:spPr>
          <a:xfrm>
            <a:off x="188478" y="5460682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#4: Start GitHub Copilot in Agent Mode and Select “Claude Sonnet 4”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E0D2EE-D7CE-A886-7377-D87E16458F3F}"/>
              </a:ext>
            </a:extLst>
          </p:cNvPr>
          <p:cNvGrpSpPr/>
          <p:nvPr/>
        </p:nvGrpSpPr>
        <p:grpSpPr>
          <a:xfrm>
            <a:off x="1414741" y="1456042"/>
            <a:ext cx="5254781" cy="3508635"/>
            <a:chOff x="1414741" y="1456042"/>
            <a:chExt cx="5254781" cy="3508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60B9D1-1633-E2C8-C827-BC4B1B117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4741" y="1456042"/>
              <a:ext cx="5254781" cy="35086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2D2749-C842-F84A-8DDA-42AE134A4971}"/>
                </a:ext>
              </a:extLst>
            </p:cNvPr>
            <p:cNvSpPr/>
            <p:nvPr/>
          </p:nvSpPr>
          <p:spPr>
            <a:xfrm>
              <a:off x="1972452" y="2036841"/>
              <a:ext cx="2694439" cy="18019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4554A-BEE4-C5FB-88D6-F6ACA9D9A334}"/>
              </a:ext>
            </a:extLst>
          </p:cNvPr>
          <p:cNvGrpSpPr/>
          <p:nvPr/>
        </p:nvGrpSpPr>
        <p:grpSpPr>
          <a:xfrm>
            <a:off x="1414741" y="5157339"/>
            <a:ext cx="5261786" cy="3508635"/>
            <a:chOff x="1414741" y="5157339"/>
            <a:chExt cx="5261786" cy="35086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95B90-C42C-219F-DC5A-D09FB6C4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4741" y="5157339"/>
              <a:ext cx="5261786" cy="35086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B09C03-6C4C-D933-0629-7895937AF240}"/>
                </a:ext>
              </a:extLst>
            </p:cNvPr>
            <p:cNvSpPr/>
            <p:nvPr/>
          </p:nvSpPr>
          <p:spPr>
            <a:xfrm>
              <a:off x="5309558" y="7306573"/>
              <a:ext cx="1366969" cy="11923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1089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4D678-725F-87C0-3B64-B9AE922A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E5EAF4-EC1F-689D-C48D-662A6E7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2065"/>
              </p:ext>
            </p:extLst>
          </p:nvPr>
        </p:nvGraphicFramePr>
        <p:xfrm>
          <a:off x="1127710" y="2936450"/>
          <a:ext cx="4775844" cy="241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844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Are you ready with folder and go forward?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Yes. Let’s go forward.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Need help in the MPR.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Need help from online moderator.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7928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C018E2A-1888-E15C-4CFC-7CEA643C72FA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Checkpoint #</a:t>
            </a:r>
            <a:r>
              <a:rPr lang="en-IN" sz="2000">
                <a:solidFill>
                  <a:prstClr val="white"/>
                </a:solidFill>
                <a:latin typeface="Aptos" panose="02110004020202020204"/>
              </a:rPr>
              <a:t>3</a:t>
            </a: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Online Media 2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5FEB2BEB-BD86-AB7D-5297-52EF29C2BB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168601" y="7325445"/>
            <a:ext cx="2329396" cy="13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4910D-0809-427C-80C6-4BBB7D19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61AC-38FE-E337-5086-7679DBDBE7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BFAE52-2D92-318F-3CF8-BCAD3AD48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E3240F-D31B-3E25-37F5-6167E5096043}"/>
              </a:ext>
            </a:extLst>
          </p:cNvPr>
          <p:cNvSpPr/>
          <p:nvPr/>
        </p:nvSpPr>
        <p:spPr>
          <a:xfrm>
            <a:off x="0" y="781368"/>
            <a:ext cx="3429000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Adding Prompt to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C7CE0-2ED4-0507-7E57-4270613585E9}"/>
              </a:ext>
            </a:extLst>
          </p:cNvPr>
          <p:cNvSpPr/>
          <p:nvPr/>
        </p:nvSpPr>
        <p:spPr>
          <a:xfrm>
            <a:off x="139001" y="3121025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#5: Add Prompt to the GitHub Copilot Agent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868F2-DE51-159B-4FE7-45E2F891B237}"/>
              </a:ext>
            </a:extLst>
          </p:cNvPr>
          <p:cNvSpPr/>
          <p:nvPr/>
        </p:nvSpPr>
        <p:spPr>
          <a:xfrm>
            <a:off x="1536700" y="1734649"/>
            <a:ext cx="5132822" cy="5503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solidFill>
                  <a:schemeClr val="tx1"/>
                </a:solidFill>
              </a:rPr>
              <a:t>The objective is to create a simple game of </a:t>
            </a:r>
            <a:r>
              <a:rPr lang="en-GB" sz="1400" err="1">
                <a:solidFill>
                  <a:schemeClr val="tx1"/>
                </a:solidFill>
              </a:rPr>
              <a:t>pacman</a:t>
            </a:r>
            <a:r>
              <a:rPr lang="en-GB" sz="1400">
                <a:solidFill>
                  <a:schemeClr val="tx1"/>
                </a:solidFill>
              </a:rPr>
              <a:t> in HTML, CSS and JavaScript. </a:t>
            </a:r>
          </a:p>
          <a:p>
            <a:r>
              <a:rPr lang="en-GB" sz="1400">
                <a:solidFill>
                  <a:schemeClr val="tx1"/>
                </a:solidFill>
              </a:rPr>
              <a:t>The following are a description of the basic rules and description of the game</a:t>
            </a:r>
          </a:p>
          <a:p>
            <a:r>
              <a:rPr lang="en-GB" sz="1400">
                <a:solidFill>
                  <a:schemeClr val="tx1"/>
                </a:solidFill>
              </a:rPr>
              <a:t>Pac-Man: The Core Chase</a:t>
            </a:r>
          </a:p>
          <a:p>
            <a:r>
              <a:rPr lang="en-GB" sz="1400">
                <a:solidFill>
                  <a:schemeClr val="tx1"/>
                </a:solidFill>
              </a:rPr>
              <a:t>The game features a yellow, chomping character navigating a twisty, blue maze. The player's primary goal is straightforward: eat all the tiny, sparkling dots scattered throughout the maze.</a:t>
            </a:r>
          </a:p>
          <a:p>
            <a:r>
              <a:rPr lang="en-GB" sz="1400">
                <a:solidFill>
                  <a:schemeClr val="tx1"/>
                </a:solidFill>
              </a:rPr>
              <a:t>However, a challenge exists! A single, red, spooky ghost constantly floats through the maze. This ghost moves autonomously and relentlessly pursues Pac-Man.</a:t>
            </a:r>
          </a:p>
          <a:p>
            <a:r>
              <a:rPr lang="en-GB" sz="1400">
                <a:solidFill>
                  <a:schemeClr val="tx1"/>
                </a:solidFill>
              </a:rPr>
              <a:t>Pac-Man is controlled by the player, moving up, down, left, or right along the maze paths.</a:t>
            </a:r>
          </a:p>
          <a:p>
            <a:r>
              <a:rPr lang="en-GB" sz="1400">
                <a:solidFill>
                  <a:schemeClr val="tx1"/>
                </a:solidFill>
              </a:rPr>
              <a:t>Every dot Pac-Man eats disappears and contributes to the player's score.</a:t>
            </a:r>
          </a:p>
          <a:p>
            <a:r>
              <a:rPr lang="en-GB" sz="1400">
                <a:solidFill>
                  <a:schemeClr val="tx1"/>
                </a:solidFill>
              </a:rPr>
              <a:t>If the red ghost touches Pac-Man, Pac-Man loses one of his lives (chances).</a:t>
            </a:r>
          </a:p>
          <a:p>
            <a:r>
              <a:rPr lang="en-GB" sz="1400">
                <a:solidFill>
                  <a:schemeClr val="tx1"/>
                </a:solidFill>
              </a:rPr>
              <a:t>If all dots are eaten, the player wins the level.</a:t>
            </a:r>
          </a:p>
          <a:p>
            <a:r>
              <a:rPr lang="en-GB" sz="1400">
                <a:solidFill>
                  <a:schemeClr val="tx1"/>
                </a:solidFill>
              </a:rPr>
              <a:t>If Pac-Man runs out of lives, the game is over.</a:t>
            </a:r>
          </a:p>
          <a:p>
            <a:r>
              <a:rPr lang="en-GB" sz="1400">
                <a:solidFill>
                  <a:schemeClr val="tx1"/>
                </a:solidFill>
              </a:rPr>
              <a:t>The core gameplay </a:t>
            </a:r>
            <a:r>
              <a:rPr lang="en-GB" sz="1400" err="1">
                <a:solidFill>
                  <a:schemeClr val="tx1"/>
                </a:solidFill>
              </a:rPr>
              <a:t>centers</a:t>
            </a:r>
            <a:r>
              <a:rPr lang="en-GB" sz="1400">
                <a:solidFill>
                  <a:schemeClr val="tx1"/>
                </a:solidFill>
              </a:rPr>
              <a:t> on quickly navigating the maze, collecting dots, and outsmarting the single, determined ghost. It offers a simple, fun, and addictive experience.</a:t>
            </a:r>
          </a:p>
          <a:p>
            <a:r>
              <a:rPr lang="en-GB" sz="1400">
                <a:solidFill>
                  <a:schemeClr val="tx1"/>
                </a:solidFill>
              </a:rPr>
              <a:t>Additionally, </a:t>
            </a:r>
            <a:r>
              <a:rPr lang="en-GB" sz="1400" err="1">
                <a:solidFill>
                  <a:schemeClr val="tx1"/>
                </a:solidFill>
              </a:rPr>
              <a:t>i</a:t>
            </a:r>
            <a:r>
              <a:rPr lang="en-GB" sz="1400">
                <a:solidFill>
                  <a:schemeClr val="tx1"/>
                </a:solidFill>
              </a:rPr>
              <a:t> have also attached a reference of how the game should look like - use that as a reference if needed</a:t>
            </a:r>
          </a:p>
        </p:txBody>
      </p:sp>
      <p:pic>
        <p:nvPicPr>
          <p:cNvPr id="16" name="Picture 6" descr="Pacman">
            <a:extLst>
              <a:ext uri="{FF2B5EF4-FFF2-40B4-BE49-F238E27FC236}">
                <a16:creationId xmlns:a16="http://schemas.microsoft.com/office/drawing/2014/main" id="{A2DD5033-5A0D-01E3-AD78-06296D6A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0" y="6874843"/>
            <a:ext cx="1476692" cy="177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1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9D6F0-0612-2710-E88D-43521B60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A338-11FA-5177-48F7-5759026BF2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7714B84-800F-CDAD-A06C-72C2A35C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011623-70D2-854D-1C29-10FE56268F5F}"/>
              </a:ext>
            </a:extLst>
          </p:cNvPr>
          <p:cNvSpPr/>
          <p:nvPr/>
        </p:nvSpPr>
        <p:spPr>
          <a:xfrm>
            <a:off x="0" y="781368"/>
            <a:ext cx="3429000" cy="4302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Adding Prompt to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5A90B-AB99-E7F4-B1D1-B3B7B634E4C5}"/>
              </a:ext>
            </a:extLst>
          </p:cNvPr>
          <p:cNvSpPr/>
          <p:nvPr/>
        </p:nvSpPr>
        <p:spPr>
          <a:xfrm>
            <a:off x="139001" y="3121025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#5: Add Prompt to the GitHub Copilot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6F647-95DA-8438-D515-8A100CBF3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49" y="2808233"/>
            <a:ext cx="54292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F79F-0875-ADFB-51BA-C5621691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C7E276-1D5D-9ADA-3F37-3674DF802BDE}"/>
              </a:ext>
            </a:extLst>
          </p:cNvPr>
          <p:cNvGraphicFramePr>
            <a:graphicFrameLocks noGrp="1"/>
          </p:cNvGraphicFramePr>
          <p:nvPr/>
        </p:nvGraphicFramePr>
        <p:xfrm>
          <a:off x="1002574" y="3629468"/>
          <a:ext cx="4852852" cy="188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852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 you have the setup (VS Code and GitHub Copilot) Ready?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023212C-D0AA-913F-BA0B-C6354D23D401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Checkpoint #1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154416-5F89-2F85-BEB9-DD7ED91A2ACE}"/>
              </a:ext>
            </a:extLst>
          </p:cNvPr>
          <p:cNvSpPr txBox="1">
            <a:spLocks/>
          </p:cNvSpPr>
          <p:nvPr/>
        </p:nvSpPr>
        <p:spPr>
          <a:xfrm>
            <a:off x="0" y="1642185"/>
            <a:ext cx="6108379" cy="55399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/>
              <a:t>Before getting started with Vibe Coding</a:t>
            </a:r>
            <a:endParaRPr lang="en-GB" sz="1200">
              <a:gradFill>
                <a:gsLst>
                  <a:gs pos="55000">
                    <a:srgbClr val="FFFFFF"/>
                  </a:gs>
                  <a:gs pos="62564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733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D282-5170-3639-8D25-52289257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DE12-E6ED-70FA-1687-807730257C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22818FF-0CD2-AA11-90A2-B94FA6EC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D4E207-E91F-2C22-DEBB-660E2D032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38ACCB-64C8-7878-D1D1-69C0B0351142}"/>
              </a:ext>
            </a:extLst>
          </p:cNvPr>
          <p:cNvSpPr/>
          <p:nvPr/>
        </p:nvSpPr>
        <p:spPr>
          <a:xfrm>
            <a:off x="0" y="726180"/>
            <a:ext cx="30480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Running your first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01898-56E9-C824-F282-8CAD9EB0FC08}"/>
              </a:ext>
            </a:extLst>
          </p:cNvPr>
          <p:cNvSpPr/>
          <p:nvPr/>
        </p:nvSpPr>
        <p:spPr>
          <a:xfrm>
            <a:off x="308401" y="1385500"/>
            <a:ext cx="6241198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Navigate to the Project Folder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BE1C1-FDAD-7A5A-815E-C1E48CF55DC4}"/>
              </a:ext>
            </a:extLst>
          </p:cNvPr>
          <p:cNvSpPr/>
          <p:nvPr/>
        </p:nvSpPr>
        <p:spPr>
          <a:xfrm>
            <a:off x="308401" y="5274908"/>
            <a:ext cx="6241198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Open “index.html” file in browser (Edge)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A4788-F9EC-580D-F0D8-78DB5919A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48" y="2037810"/>
            <a:ext cx="4764505" cy="301505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5F4B6-F472-1499-7385-1151B29A1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48" y="5802089"/>
            <a:ext cx="4764505" cy="3059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84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79DE4-4B4C-CBEF-A008-B7A15D8F2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AB3B-6DB6-0943-CC3C-A54DC4D380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CC2394-BEEC-79DE-2198-1F7877A74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954752-073D-B3CD-C750-9BB2F784B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pic>
        <p:nvPicPr>
          <p:cNvPr id="4" name="Online Media 2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A9B1E9E9-FCC0-6A8C-0BC6-5FCD315FBB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812973" y="6536961"/>
            <a:ext cx="2590634" cy="14625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97CF57-7076-1382-4C99-088C6BF3A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79649"/>
              </p:ext>
            </p:extLst>
          </p:nvPr>
        </p:nvGraphicFramePr>
        <p:xfrm>
          <a:off x="1055668" y="3681230"/>
          <a:ext cx="4852852" cy="200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852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Are you able to run the first version of your Pacman game?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E9FFBAB-AF88-A523-420E-D70E018A1E19}"/>
              </a:ext>
            </a:extLst>
          </p:cNvPr>
          <p:cNvSpPr/>
          <p:nvPr/>
        </p:nvSpPr>
        <p:spPr>
          <a:xfrm>
            <a:off x="0" y="2414574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Checkpoint #4</a:t>
            </a:r>
          </a:p>
        </p:txBody>
      </p:sp>
    </p:spTree>
    <p:extLst>
      <p:ext uri="{BB962C8B-B14F-4D97-AF65-F5344CB8AC3E}">
        <p14:creationId xmlns:p14="http://schemas.microsoft.com/office/powerpoint/2010/main" val="38889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89A67-3955-CB67-7141-FD4FAF6E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8D81-3997-D7D2-D52A-3E48B4CC6A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2E5892-3E59-4F81-C50B-31BD25AF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105BB8-BF4F-1E3A-CE8F-43162FFCE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7A27AC-5A5A-3459-5CBC-84FE5FD452AA}"/>
              </a:ext>
            </a:extLst>
          </p:cNvPr>
          <p:cNvSpPr/>
          <p:nvPr/>
        </p:nvSpPr>
        <p:spPr>
          <a:xfrm>
            <a:off x="0" y="726180"/>
            <a:ext cx="43815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Milestone #2: Making your first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0D442-498F-FA35-F36D-9D0E5A42FE2D}"/>
              </a:ext>
            </a:extLst>
          </p:cNvPr>
          <p:cNvSpPr/>
          <p:nvPr/>
        </p:nvSpPr>
        <p:spPr>
          <a:xfrm>
            <a:off x="308401" y="1484414"/>
            <a:ext cx="6241198" cy="6771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Seems like there are very few “Points” for Pacman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A63C2-7DF6-E8A1-72E5-63DF25F07B95}"/>
              </a:ext>
            </a:extLst>
          </p:cNvPr>
          <p:cNvSpPr/>
          <p:nvPr/>
        </p:nvSpPr>
        <p:spPr>
          <a:xfrm>
            <a:off x="308401" y="5802089"/>
            <a:ext cx="6241198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Head back to VS Code &amp; Make an Edit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69DA0-B4CA-F6B0-7E58-ABE3CCB14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685" y="2218677"/>
            <a:ext cx="2682629" cy="3056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7BD5EB-FB8E-C41F-031C-328487215D79}"/>
              </a:ext>
            </a:extLst>
          </p:cNvPr>
          <p:cNvSpPr/>
          <p:nvPr/>
        </p:nvSpPr>
        <p:spPr>
          <a:xfrm>
            <a:off x="359201" y="7194782"/>
            <a:ext cx="4606499" cy="1116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800" b="1" u="sng">
                <a:solidFill>
                  <a:schemeClr val="accent1">
                    <a:lumMod val="60000"/>
                    <a:lumOff val="40000"/>
                  </a:schemeClr>
                </a:solidFill>
              </a:rPr>
              <a:t>Prompt to be copied</a:t>
            </a:r>
            <a:r>
              <a:rPr lang="en-GB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800">
                <a:solidFill>
                  <a:sysClr val="windowText" lastClr="000000"/>
                </a:solidFill>
              </a:rPr>
              <a:t>- </a:t>
            </a:r>
            <a:r>
              <a:rPr lang="en-GB" sz="1800" i="1">
                <a:solidFill>
                  <a:sysClr val="windowText" lastClr="000000"/>
                </a:solidFill>
              </a:rPr>
              <a:t>Seems like there are very few dots that </a:t>
            </a:r>
            <a:r>
              <a:rPr lang="en-GB" sz="1800" i="1" err="1">
                <a:solidFill>
                  <a:sysClr val="windowText" lastClr="000000"/>
                </a:solidFill>
              </a:rPr>
              <a:t>pacman</a:t>
            </a:r>
            <a:r>
              <a:rPr lang="en-GB" sz="1800" i="1">
                <a:solidFill>
                  <a:sysClr val="windowText" lastClr="000000"/>
                </a:solidFill>
              </a:rPr>
              <a:t> can eat - can you add more?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1F67D-DF92-610B-D6BB-845DBB44F5CA}"/>
              </a:ext>
            </a:extLst>
          </p:cNvPr>
          <p:cNvSpPr/>
          <p:nvPr/>
        </p:nvSpPr>
        <p:spPr>
          <a:xfrm>
            <a:off x="359201" y="6350865"/>
            <a:ext cx="6190398" cy="725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In-case of issues – take screenshot and ask copilot to make fixes with prompt instruction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BFD2C-D3CE-A23E-756B-638E0FE14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15" y="7230980"/>
            <a:ext cx="916422" cy="10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C3DF-1454-2E27-FC0A-78FD742D3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4CC9-2E70-A48F-FFF6-7806B7411D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47CA49-F640-5EDD-8E4F-7AC1E30D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B8DE98-85F1-F093-F9EC-596B506B4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D1BBFC-7EE1-874A-5955-E98DD5E8C279}"/>
              </a:ext>
            </a:extLst>
          </p:cNvPr>
          <p:cNvSpPr/>
          <p:nvPr/>
        </p:nvSpPr>
        <p:spPr>
          <a:xfrm>
            <a:off x="0" y="726180"/>
            <a:ext cx="30480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Making your First Edit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174058-50CA-7B09-7A69-13D50BA22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997" y="1520872"/>
            <a:ext cx="5098524" cy="3402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4790B1-E879-6922-934A-C723A8A76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97" y="5288086"/>
            <a:ext cx="5098525" cy="33990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D9E538-490F-1AA1-5068-7A04D1E6D12D}"/>
              </a:ext>
            </a:extLst>
          </p:cNvPr>
          <p:cNvSpPr/>
          <p:nvPr/>
        </p:nvSpPr>
        <p:spPr>
          <a:xfrm>
            <a:off x="188478" y="3727450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#1: Add Prompt to the GitHub Copilot Agent</a:t>
            </a:r>
          </a:p>
        </p:txBody>
      </p:sp>
    </p:spTree>
    <p:extLst>
      <p:ext uri="{BB962C8B-B14F-4D97-AF65-F5344CB8AC3E}">
        <p14:creationId xmlns:p14="http://schemas.microsoft.com/office/powerpoint/2010/main" val="2041004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8BCA-B85D-D657-0D05-B230693C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E9BC-14A2-12DD-3D1B-3B017168A6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E5563C-CDE1-A8B3-CB38-ED5E6FAE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B81A44-31D8-A6C3-9B73-61EC5533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D54DD4-85F0-8E3C-1FE7-DEE8FAA0380B}"/>
              </a:ext>
            </a:extLst>
          </p:cNvPr>
          <p:cNvSpPr/>
          <p:nvPr/>
        </p:nvSpPr>
        <p:spPr>
          <a:xfrm>
            <a:off x="0" y="726180"/>
            <a:ext cx="30480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Making your First 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3C8C1A-4C5C-F9D0-EB7A-AAEDBC0DBD68}"/>
              </a:ext>
            </a:extLst>
          </p:cNvPr>
          <p:cNvSpPr/>
          <p:nvPr/>
        </p:nvSpPr>
        <p:spPr>
          <a:xfrm>
            <a:off x="188478" y="3315201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#2: Once edits are done, re open ‘index.html’ in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D8BFA-C111-698D-4D8D-A391ABD1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98" y="3097128"/>
            <a:ext cx="4983824" cy="333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70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82079-76AE-E08B-F41F-856C5D46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BF9CBE-9F98-C3E7-E0B8-1D541C1C2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07279"/>
              </p:ext>
            </p:extLst>
          </p:nvPr>
        </p:nvGraphicFramePr>
        <p:xfrm>
          <a:off x="1002574" y="3411354"/>
          <a:ext cx="4852852" cy="200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852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Are you able to edit and run the updated version of your game?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CA37DE4-8369-5CF5-79EC-E5FF66179517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Checkpoint #5</a:t>
            </a:r>
          </a:p>
        </p:txBody>
      </p:sp>
      <p:pic>
        <p:nvPicPr>
          <p:cNvPr id="2" name="Online Media 5" title="3 Minute Timer">
            <a:hlinkClick r:id="" action="ppaction://media"/>
            <a:extLst>
              <a:ext uri="{FF2B5EF4-FFF2-40B4-BE49-F238E27FC236}">
                <a16:creationId xmlns:a16="http://schemas.microsoft.com/office/drawing/2014/main" id="{9E2A7B35-2AAB-ABB1-6F56-A61ED13026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52856" y="6896273"/>
            <a:ext cx="2541291" cy="14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BE5-B467-F89B-989C-F9C10A87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BEEF-93D7-F8D4-A763-22914026AC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25898BB-D39F-1C28-EFC8-718CCF8C8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B6751B-F90E-88BD-1FA5-A57157CE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6A5EA9-9F42-7921-C255-D976DFFF48B0}"/>
              </a:ext>
            </a:extLst>
          </p:cNvPr>
          <p:cNvSpPr/>
          <p:nvPr/>
        </p:nvSpPr>
        <p:spPr>
          <a:xfrm>
            <a:off x="0" y="726180"/>
            <a:ext cx="43815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Milestone #3: Adding New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AFD7DC-908F-F1A1-3AC8-9612EFE488B8}"/>
              </a:ext>
            </a:extLst>
          </p:cNvPr>
          <p:cNvSpPr/>
          <p:nvPr/>
        </p:nvSpPr>
        <p:spPr>
          <a:xfrm>
            <a:off x="308401" y="1484414"/>
            <a:ext cx="6241198" cy="6771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Can we add 3 ‘Ghosts’ instead of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EFB45B-A770-A63B-9E23-1B679C8983BC}"/>
              </a:ext>
            </a:extLst>
          </p:cNvPr>
          <p:cNvSpPr/>
          <p:nvPr/>
        </p:nvSpPr>
        <p:spPr>
          <a:xfrm>
            <a:off x="308401" y="5802089"/>
            <a:ext cx="6241198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Head back to VS Code &amp; Make and Edit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CD36B-9098-A2E1-422C-D199EED98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997" y="2372264"/>
            <a:ext cx="2682629" cy="3056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F2CE02-31AC-4C5D-221D-AC729FBD0E77}"/>
              </a:ext>
            </a:extLst>
          </p:cNvPr>
          <p:cNvSpPr/>
          <p:nvPr/>
        </p:nvSpPr>
        <p:spPr>
          <a:xfrm>
            <a:off x="862589" y="6628318"/>
            <a:ext cx="5132822" cy="1537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800" i="1">
                <a:solidFill>
                  <a:schemeClr val="tx1"/>
                </a:solidFill>
              </a:rPr>
              <a:t>Currently the game only consists of one ghost chasing </a:t>
            </a:r>
            <a:r>
              <a:rPr lang="en-GB" sz="1800" i="1" err="1">
                <a:solidFill>
                  <a:schemeClr val="tx1"/>
                </a:solidFill>
              </a:rPr>
              <a:t>pacman</a:t>
            </a:r>
            <a:r>
              <a:rPr lang="en-GB" sz="1800" i="1">
                <a:solidFill>
                  <a:schemeClr val="tx1"/>
                </a:solidFill>
              </a:rPr>
              <a:t>, make required changes to ensure there are three ghosts that chase </a:t>
            </a:r>
            <a:r>
              <a:rPr lang="en-GB" sz="1800" i="1" err="1">
                <a:solidFill>
                  <a:schemeClr val="tx1"/>
                </a:solidFill>
              </a:rPr>
              <a:t>pacman</a:t>
            </a:r>
            <a:endParaRPr lang="en-GB" sz="1800" i="1">
              <a:solidFill>
                <a:schemeClr val="tx1"/>
              </a:solidFill>
            </a:endParaRPr>
          </a:p>
        </p:txBody>
      </p:sp>
      <p:pic>
        <p:nvPicPr>
          <p:cNvPr id="8" name="Picture 6" descr="Pacman">
            <a:extLst>
              <a:ext uri="{FF2B5EF4-FFF2-40B4-BE49-F238E27FC236}">
                <a16:creationId xmlns:a16="http://schemas.microsoft.com/office/drawing/2014/main" id="{5110BC77-52C9-25A0-608B-9F2969D8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9" y="2290804"/>
            <a:ext cx="2682628" cy="3219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1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820B-3496-0EAB-9D36-0425A46B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E84B-8D35-E415-BA0D-B1E880C098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5BDB17B-3372-B9D9-FAC1-69665C51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92D73F-BA9B-3A3C-4A23-CA274E98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9414F5-DEDF-2617-9BDB-ED52824435AE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Milestone #3: Adding New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7F31A9-7F3E-0FF9-579C-D5E503FD7998}"/>
              </a:ext>
            </a:extLst>
          </p:cNvPr>
          <p:cNvSpPr/>
          <p:nvPr/>
        </p:nvSpPr>
        <p:spPr>
          <a:xfrm>
            <a:off x="75812" y="1711552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#1: Add the prompt requesting edits in GitHub Copilot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5601-770D-650E-2628-061391E8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66" y="1345666"/>
            <a:ext cx="5446956" cy="36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55D43C-1100-FB85-961F-43AEF242B3F6}"/>
              </a:ext>
            </a:extLst>
          </p:cNvPr>
          <p:cNvSpPr/>
          <p:nvPr/>
        </p:nvSpPr>
        <p:spPr>
          <a:xfrm>
            <a:off x="75812" y="5498454"/>
            <a:ext cx="1068822" cy="29019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#2: Once edits are done, re open ‘index.html’ in Edge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FF83B-5003-1067-8BC3-2CC65034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566" y="5128527"/>
            <a:ext cx="5446956" cy="364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05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896EC-6E66-C312-F17B-07C8FA00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81FF8C-78BE-AAF7-F425-B7C892FDA80D}"/>
              </a:ext>
            </a:extLst>
          </p:cNvPr>
          <p:cNvGraphicFramePr>
            <a:graphicFrameLocks noGrp="1"/>
          </p:cNvGraphicFramePr>
          <p:nvPr/>
        </p:nvGraphicFramePr>
        <p:xfrm>
          <a:off x="1002574" y="3629468"/>
          <a:ext cx="4852852" cy="1759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852">
                  <a:extLst>
                    <a:ext uri="{9D8B030D-6E8A-4147-A177-3AD203B41FA5}">
                      <a16:colId xmlns:a16="http://schemas.microsoft.com/office/drawing/2014/main" val="1303786263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Are you able to now add a new feature?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15994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68351"/>
                  </a:ext>
                </a:extLst>
              </a:tr>
              <a:tr h="652972"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4AA062E-DC11-A3AD-AE7E-AD5C8EE593BD}"/>
              </a:ext>
            </a:extLst>
          </p:cNvPr>
          <p:cNvSpPr/>
          <p:nvPr/>
        </p:nvSpPr>
        <p:spPr>
          <a:xfrm>
            <a:off x="0" y="726180"/>
            <a:ext cx="2714324" cy="43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Checkpoint #6</a:t>
            </a:r>
          </a:p>
        </p:txBody>
      </p:sp>
      <p:pic>
        <p:nvPicPr>
          <p:cNvPr id="2" name="Online Media 5" title="3 Minute Timer">
            <a:hlinkClick r:id="" action="ppaction://media"/>
            <a:extLst>
              <a:ext uri="{FF2B5EF4-FFF2-40B4-BE49-F238E27FC236}">
                <a16:creationId xmlns:a16="http://schemas.microsoft.com/office/drawing/2014/main" id="{D14271C3-9FAE-4EBA-693B-46D6484F8D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56690" y="7061455"/>
            <a:ext cx="2184075" cy="12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24ED-43DA-082B-8274-89063F36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D4F7-EB8C-ED0E-8E71-AC0E59F698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6D73332-8FAF-E5BB-89B0-2DD5E47B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7D7FC0-40DB-E50F-299E-A30ABBFAC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271943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920841-B437-2DF8-2FA4-429D8EA54096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What’s Next?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10AAAE-592A-9E94-21EF-72100A70F8B8}"/>
              </a:ext>
            </a:extLst>
          </p:cNvPr>
          <p:cNvGrpSpPr/>
          <p:nvPr/>
        </p:nvGrpSpPr>
        <p:grpSpPr>
          <a:xfrm>
            <a:off x="188478" y="1280586"/>
            <a:ext cx="1788569" cy="2271721"/>
            <a:chOff x="313538" y="1345667"/>
            <a:chExt cx="1788569" cy="2271721"/>
          </a:xfrm>
        </p:grpSpPr>
        <p:pic>
          <p:nvPicPr>
            <p:cNvPr id="4" name="Graphic 3" descr="Skateboard with solid fill">
              <a:extLst>
                <a:ext uri="{FF2B5EF4-FFF2-40B4-BE49-F238E27FC236}">
                  <a16:creationId xmlns:a16="http://schemas.microsoft.com/office/drawing/2014/main" id="{C0A3B624-69E6-82C2-C651-6268B79E0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219" y="1345667"/>
              <a:ext cx="1205451" cy="126000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809FF66-5630-885B-9EB3-C4F8F95EEA55}"/>
                </a:ext>
              </a:extLst>
            </p:cNvPr>
            <p:cNvSpPr/>
            <p:nvPr/>
          </p:nvSpPr>
          <p:spPr bwMode="auto">
            <a:xfrm>
              <a:off x="313538" y="2605667"/>
              <a:ext cx="1788569" cy="10117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800" b="1">
                  <a:solidFill>
                    <a:srgbClr val="0078D4"/>
                  </a:solidFill>
                </a:rPr>
                <a:t>Milestone #1 Running First Game </a:t>
              </a:r>
              <a:endParaRPr lang="en-IN" sz="1800" b="1">
                <a:solidFill>
                  <a:srgbClr val="0078D4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9E7505-EE9E-9352-6AC6-38F4AD186371}"/>
              </a:ext>
            </a:extLst>
          </p:cNvPr>
          <p:cNvGrpSpPr/>
          <p:nvPr/>
        </p:nvGrpSpPr>
        <p:grpSpPr>
          <a:xfrm>
            <a:off x="1082764" y="2930279"/>
            <a:ext cx="2346236" cy="2271721"/>
            <a:chOff x="1082764" y="2930279"/>
            <a:chExt cx="2346236" cy="22717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3355BE8-C69A-496E-0CBD-FF8EE4E39B8E}"/>
                </a:ext>
              </a:extLst>
            </p:cNvPr>
            <p:cNvGrpSpPr/>
            <p:nvPr/>
          </p:nvGrpSpPr>
          <p:grpSpPr>
            <a:xfrm>
              <a:off x="1640431" y="2930279"/>
              <a:ext cx="1788569" cy="2271721"/>
              <a:chOff x="2352211" y="3193143"/>
              <a:chExt cx="1788569" cy="2271721"/>
            </a:xfrm>
          </p:grpSpPr>
          <p:pic>
            <p:nvPicPr>
              <p:cNvPr id="8" name="Graphic 7" descr="Cycling with solid fill">
                <a:extLst>
                  <a:ext uri="{FF2B5EF4-FFF2-40B4-BE49-F238E27FC236}">
                    <a16:creationId xmlns:a16="http://schemas.microsoft.com/office/drawing/2014/main" id="{EEA7BF67-827C-7157-13A0-1F4BA89E1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43771" y="3193143"/>
                <a:ext cx="1205451" cy="1260000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7177A89-2516-2B07-34DC-102285953281}"/>
                  </a:ext>
                </a:extLst>
              </p:cNvPr>
              <p:cNvSpPr/>
              <p:nvPr/>
            </p:nvSpPr>
            <p:spPr bwMode="auto">
              <a:xfrm>
                <a:off x="2352211" y="4453143"/>
                <a:ext cx="1788569" cy="10117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0078D4"/>
                    </a:solidFill>
                  </a:rPr>
                  <a:t>Milestone #2 Making first Edit</a:t>
                </a:r>
                <a:endParaRPr lang="en-IN" sz="1800" b="1">
                  <a:solidFill>
                    <a:srgbClr val="0078D4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CA338FC-8A93-2D3A-8FDE-6B04721C1846}"/>
                </a:ext>
              </a:extLst>
            </p:cNvPr>
            <p:cNvCxnSpPr>
              <a:cxnSpLocks/>
              <a:stCxn id="5" idx="2"/>
              <a:endCxn id="21" idx="1"/>
            </p:cNvCxnSpPr>
            <p:nvPr/>
          </p:nvCxnSpPr>
          <p:spPr>
            <a:xfrm rot="16200000" flipH="1">
              <a:off x="789681" y="3845389"/>
              <a:ext cx="1143833" cy="55766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DD17A3-EEC2-EB71-E9A7-16DFD2F5CFEE}"/>
              </a:ext>
            </a:extLst>
          </p:cNvPr>
          <p:cNvGrpSpPr/>
          <p:nvPr/>
        </p:nvGrpSpPr>
        <p:grpSpPr>
          <a:xfrm>
            <a:off x="2534716" y="4403181"/>
            <a:ext cx="2391295" cy="2271721"/>
            <a:chOff x="2534716" y="4403181"/>
            <a:chExt cx="2391295" cy="22717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982983-D2F5-2119-9391-BE56FD75312E}"/>
                </a:ext>
              </a:extLst>
            </p:cNvPr>
            <p:cNvGrpSpPr/>
            <p:nvPr/>
          </p:nvGrpSpPr>
          <p:grpSpPr>
            <a:xfrm>
              <a:off x="3137442" y="4403181"/>
              <a:ext cx="1788569" cy="2271721"/>
              <a:chOff x="4595681" y="5645208"/>
              <a:chExt cx="1788569" cy="2271721"/>
            </a:xfrm>
          </p:grpSpPr>
          <p:pic>
            <p:nvPicPr>
              <p:cNvPr id="12" name="Graphic 11" descr="Motorcycle with solid fill">
                <a:extLst>
                  <a:ext uri="{FF2B5EF4-FFF2-40B4-BE49-F238E27FC236}">
                    <a16:creationId xmlns:a16="http://schemas.microsoft.com/office/drawing/2014/main" id="{75908C84-F42D-613C-6EE9-B13864BEF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887241" y="5645208"/>
                <a:ext cx="1205451" cy="1260000"/>
              </a:xfrm>
              <a:prstGeom prst="rect">
                <a:avLst/>
              </a:prstGeom>
            </p:spPr>
          </p:pic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C678FFE-E33E-97D3-CEF8-DE1C263EFA28}"/>
                  </a:ext>
                </a:extLst>
              </p:cNvPr>
              <p:cNvSpPr/>
              <p:nvPr/>
            </p:nvSpPr>
            <p:spPr bwMode="auto">
              <a:xfrm>
                <a:off x="4595681" y="6905208"/>
                <a:ext cx="1788569" cy="10117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0078D4"/>
                    </a:solidFill>
                  </a:rPr>
                  <a:t>Milestone #3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0078D4"/>
                    </a:solidFill>
                    <a:ea typeface="Segoe UI" pitchFamily="34" charset="0"/>
                    <a:cs typeface="Segoe UI" pitchFamily="34" charset="0"/>
                  </a:rPr>
                  <a:t>Adding New Features</a:t>
                </a:r>
                <a:endParaRPr lang="en-IN" sz="1800" b="1">
                  <a:solidFill>
                    <a:srgbClr val="0078D4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912D018F-E8E6-0984-534B-AC3325C33A8E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rot="16200000" flipH="1">
              <a:off x="2352558" y="5384158"/>
              <a:ext cx="967042" cy="60272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456865-4C74-003F-8135-8DC25D3D757B}"/>
              </a:ext>
            </a:extLst>
          </p:cNvPr>
          <p:cNvGrpSpPr/>
          <p:nvPr/>
        </p:nvGrpSpPr>
        <p:grpSpPr>
          <a:xfrm>
            <a:off x="4031727" y="6455885"/>
            <a:ext cx="2766631" cy="2372115"/>
            <a:chOff x="4031727" y="6455885"/>
            <a:chExt cx="2766631" cy="237211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95CADE-61A1-CD3F-5BCB-660E58F93CBD}"/>
                </a:ext>
              </a:extLst>
            </p:cNvPr>
            <p:cNvGrpSpPr/>
            <p:nvPr/>
          </p:nvGrpSpPr>
          <p:grpSpPr>
            <a:xfrm>
              <a:off x="4521200" y="6455885"/>
              <a:ext cx="2277158" cy="2372115"/>
              <a:chOff x="4521200" y="6455885"/>
              <a:chExt cx="2277158" cy="2372115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9D13E82-1B52-163C-ECA2-7EC9FEBC7F9B}"/>
                  </a:ext>
                </a:extLst>
              </p:cNvPr>
              <p:cNvSpPr/>
              <p:nvPr/>
            </p:nvSpPr>
            <p:spPr bwMode="auto">
              <a:xfrm>
                <a:off x="4521200" y="7715885"/>
                <a:ext cx="2277158" cy="111211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C00000"/>
                    </a:solidFill>
                  </a:rPr>
                  <a:t>BONUS!!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0078D4"/>
                    </a:solidFill>
                  </a:rPr>
                  <a:t>Milestone #4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rgbClr val="0078D4"/>
                    </a:solidFill>
                  </a:rPr>
                  <a:t>Let Imagination Run Wild!</a:t>
                </a:r>
              </a:p>
            </p:txBody>
          </p:sp>
          <p:pic>
            <p:nvPicPr>
              <p:cNvPr id="30" name="Graphic 29" descr="Race Car with solid fill">
                <a:extLst>
                  <a:ext uri="{FF2B5EF4-FFF2-40B4-BE49-F238E27FC236}">
                    <a16:creationId xmlns:a16="http://schemas.microsoft.com/office/drawing/2014/main" id="{CF047236-74A9-7128-90CD-CC8742251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29779" y="6455885"/>
                <a:ext cx="1260000" cy="1260000"/>
              </a:xfrm>
              <a:prstGeom prst="rect">
                <a:avLst/>
              </a:prstGeom>
            </p:spPr>
          </p:pic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60CDC56B-BFE5-90A9-C870-CA8A708AA852}"/>
                </a:ext>
              </a:extLst>
            </p:cNvPr>
            <p:cNvCxnSpPr>
              <a:cxnSpLocks/>
              <a:stCxn id="22" idx="2"/>
              <a:endCxn id="28" idx="1"/>
            </p:cNvCxnSpPr>
            <p:nvPr/>
          </p:nvCxnSpPr>
          <p:spPr>
            <a:xfrm rot="16200000" flipH="1">
              <a:off x="3477943" y="7228685"/>
              <a:ext cx="1597041" cy="48947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8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848725"/>
            <a:ext cx="52677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solidFill>
                  <a:prstClr val="black"/>
                </a:solidFill>
                <a:latin typeface="Aptos" panose="02110004020202020204"/>
              </a:rPr>
              <a:t>Setting Up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solidFill>
                  <a:prstClr val="black"/>
                </a:solidFill>
                <a:latin typeface="Aptos" panose="02110004020202020204"/>
              </a:rPr>
              <a:t>VS Code and GitHub Copilot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7D01B-3A00-52FF-9A21-1B074E8309CC}"/>
              </a:ext>
            </a:extLst>
          </p:cNvPr>
          <p:cNvSpPr/>
          <p:nvPr/>
        </p:nvSpPr>
        <p:spPr>
          <a:xfrm>
            <a:off x="0" y="737264"/>
            <a:ext cx="2468880" cy="3755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68722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E434C-E31C-940A-5CED-C32CAFF1CC8D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/>
              <a:t>Let Imagination Run Wild!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667B1-D76E-045C-46B9-47E4CE7D870E}"/>
              </a:ext>
            </a:extLst>
          </p:cNvPr>
          <p:cNvSpPr/>
          <p:nvPr/>
        </p:nvSpPr>
        <p:spPr>
          <a:xfrm>
            <a:off x="228600" y="1987449"/>
            <a:ext cx="6219334" cy="101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>
                <a:solidFill>
                  <a:sysClr val="windowText" lastClr="000000"/>
                </a:solidFill>
              </a:rPr>
              <a:t>“Make the </a:t>
            </a:r>
            <a:r>
              <a:rPr lang="en-IN" sz="2400" i="1" err="1">
                <a:solidFill>
                  <a:sysClr val="windowText" lastClr="000000"/>
                </a:solidFill>
              </a:rPr>
              <a:t>pacman</a:t>
            </a:r>
            <a:r>
              <a:rPr lang="en-IN" sz="2400" i="1">
                <a:solidFill>
                  <a:sysClr val="windowText" lastClr="000000"/>
                </a:solidFill>
              </a:rPr>
              <a:t> game in </a:t>
            </a:r>
            <a:r>
              <a:rPr lang="en-IN" sz="2400" b="1" i="1">
                <a:solidFill>
                  <a:sysClr val="windowText" lastClr="000000"/>
                </a:solidFill>
              </a:rPr>
              <a:t>pastel </a:t>
            </a:r>
            <a:r>
              <a:rPr lang="en-IN" sz="2400" b="1" i="1" err="1">
                <a:solidFill>
                  <a:sysClr val="windowText" lastClr="000000"/>
                </a:solidFill>
              </a:rPr>
              <a:t>color</a:t>
            </a:r>
            <a:r>
              <a:rPr lang="en-IN" sz="2400" b="1" i="1">
                <a:solidFill>
                  <a:sysClr val="windowText" lastClr="000000"/>
                </a:solidFill>
              </a:rPr>
              <a:t> </a:t>
            </a:r>
            <a:r>
              <a:rPr lang="en-IN" sz="2400" i="1">
                <a:solidFill>
                  <a:sysClr val="windowText" lastClr="000000"/>
                </a:solidFill>
              </a:rPr>
              <a:t>theme”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EA6818-9655-4959-2AFB-7A28019C3B1B}"/>
              </a:ext>
            </a:extLst>
          </p:cNvPr>
          <p:cNvSpPr/>
          <p:nvPr/>
        </p:nvSpPr>
        <p:spPr>
          <a:xfrm>
            <a:off x="228600" y="3540533"/>
            <a:ext cx="6219334" cy="101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>
                <a:solidFill>
                  <a:sysClr val="windowText" lastClr="000000"/>
                </a:solidFill>
              </a:rPr>
              <a:t>“Make the </a:t>
            </a:r>
            <a:r>
              <a:rPr lang="en-IN" sz="2400" i="1" err="1">
                <a:solidFill>
                  <a:sysClr val="windowText" lastClr="000000"/>
                </a:solidFill>
              </a:rPr>
              <a:t>pacman</a:t>
            </a:r>
            <a:r>
              <a:rPr lang="en-IN" sz="2400" i="1">
                <a:solidFill>
                  <a:sysClr val="windowText" lastClr="000000"/>
                </a:solidFill>
              </a:rPr>
              <a:t> game in </a:t>
            </a:r>
            <a:r>
              <a:rPr lang="en-IN" sz="2400" b="1" i="1">
                <a:solidFill>
                  <a:sysClr val="windowText" lastClr="000000"/>
                </a:solidFill>
              </a:rPr>
              <a:t>retro game </a:t>
            </a:r>
            <a:r>
              <a:rPr lang="en-IN" sz="2400" b="1" i="1" err="1">
                <a:solidFill>
                  <a:sysClr val="windowText" lastClr="000000"/>
                </a:solidFill>
              </a:rPr>
              <a:t>color</a:t>
            </a:r>
            <a:r>
              <a:rPr lang="en-IN" sz="2400" b="1" i="1">
                <a:solidFill>
                  <a:sysClr val="windowText" lastClr="000000"/>
                </a:solidFill>
              </a:rPr>
              <a:t> theme</a:t>
            </a:r>
            <a:r>
              <a:rPr lang="en-IN" sz="2400" i="1">
                <a:solidFill>
                  <a:sysClr val="windowText" lastClr="000000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7F0086-CD90-DA2E-9ADC-E445863945B8}"/>
              </a:ext>
            </a:extLst>
          </p:cNvPr>
          <p:cNvSpPr/>
          <p:nvPr/>
        </p:nvSpPr>
        <p:spPr>
          <a:xfrm>
            <a:off x="228600" y="5093617"/>
            <a:ext cx="6219334" cy="101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>
                <a:solidFill>
                  <a:sysClr val="windowText" lastClr="000000"/>
                </a:solidFill>
              </a:rPr>
              <a:t>“Make the </a:t>
            </a:r>
            <a:r>
              <a:rPr lang="en-IN" sz="2400" i="1" err="1">
                <a:solidFill>
                  <a:sysClr val="windowText" lastClr="000000"/>
                </a:solidFill>
              </a:rPr>
              <a:t>pacman</a:t>
            </a:r>
            <a:r>
              <a:rPr lang="en-IN" sz="2400" i="1">
                <a:solidFill>
                  <a:sysClr val="windowText" lastClr="000000"/>
                </a:solidFill>
              </a:rPr>
              <a:t> game in </a:t>
            </a:r>
            <a:r>
              <a:rPr lang="en-IN" sz="2400" b="1" i="1">
                <a:solidFill>
                  <a:sysClr val="windowText" lastClr="000000"/>
                </a:solidFill>
              </a:rPr>
              <a:t>vibrant </a:t>
            </a:r>
            <a:r>
              <a:rPr lang="en-IN" sz="2400" b="1" i="1" err="1">
                <a:solidFill>
                  <a:sysClr val="windowText" lastClr="000000"/>
                </a:solidFill>
              </a:rPr>
              <a:t>color</a:t>
            </a:r>
            <a:r>
              <a:rPr lang="en-IN" sz="2400" b="1" i="1">
                <a:solidFill>
                  <a:sysClr val="windowText" lastClr="000000"/>
                </a:solidFill>
              </a:rPr>
              <a:t> theme</a:t>
            </a:r>
            <a:r>
              <a:rPr lang="en-IN" sz="2400" i="1">
                <a:solidFill>
                  <a:sysClr val="windowText" lastClr="000000"/>
                </a:solidFill>
              </a:rPr>
              <a:t>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AD756-2DC2-C4E0-82CC-67A3D2997029}"/>
              </a:ext>
            </a:extLst>
          </p:cNvPr>
          <p:cNvSpPr/>
          <p:nvPr/>
        </p:nvSpPr>
        <p:spPr>
          <a:xfrm>
            <a:off x="228600" y="6646700"/>
            <a:ext cx="6219334" cy="101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>
                <a:solidFill>
                  <a:sysClr val="windowText" lastClr="000000"/>
                </a:solidFill>
              </a:rPr>
              <a:t>“Make the </a:t>
            </a:r>
            <a:r>
              <a:rPr lang="en-IN" sz="2400" i="1" err="1">
                <a:solidFill>
                  <a:sysClr val="windowText" lastClr="000000"/>
                </a:solidFill>
              </a:rPr>
              <a:t>pacman</a:t>
            </a:r>
            <a:r>
              <a:rPr lang="en-IN" sz="2400" i="1">
                <a:solidFill>
                  <a:sysClr val="windowText" lastClr="000000"/>
                </a:solidFill>
              </a:rPr>
              <a:t> game such that </a:t>
            </a:r>
            <a:r>
              <a:rPr lang="en-IN" sz="2400" i="1" err="1">
                <a:solidFill>
                  <a:sysClr val="windowText" lastClr="000000"/>
                </a:solidFill>
              </a:rPr>
              <a:t>pacman</a:t>
            </a:r>
            <a:r>
              <a:rPr lang="en-IN" sz="2400" i="1">
                <a:solidFill>
                  <a:sysClr val="windowText" lastClr="000000"/>
                </a:solidFill>
              </a:rPr>
              <a:t> can </a:t>
            </a:r>
            <a:r>
              <a:rPr lang="en-IN" sz="2400" b="1" i="1">
                <a:solidFill>
                  <a:sysClr val="windowText" lastClr="000000"/>
                </a:solidFill>
              </a:rPr>
              <a:t>collect power-ups scattered in the maze</a:t>
            </a:r>
            <a:r>
              <a:rPr lang="en-IN" sz="2400" i="1">
                <a:solidFill>
                  <a:sysClr val="windowText" lastClr="0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528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F4E5D-09E4-55F5-859A-4F00DC7C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A8C1-55CF-C19B-6015-60F9E5F89B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155A5BA-CB7C-1871-DC9B-420283082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BA064-E39B-E612-7F41-8717164DF791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/>
              <a:t>Let Imagination Run Wild!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41BAF4-8094-3644-249E-942F30AAB386}"/>
              </a:ext>
            </a:extLst>
          </p:cNvPr>
          <p:cNvGrpSpPr/>
          <p:nvPr/>
        </p:nvGrpSpPr>
        <p:grpSpPr>
          <a:xfrm>
            <a:off x="188478" y="1345666"/>
            <a:ext cx="3280178" cy="4177100"/>
            <a:chOff x="3187699" y="1385500"/>
            <a:chExt cx="3280178" cy="41771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9E088A-0571-F0EC-4ABA-5C642DBD801B}"/>
                </a:ext>
              </a:extLst>
            </p:cNvPr>
            <p:cNvSpPr/>
            <p:nvPr/>
          </p:nvSpPr>
          <p:spPr>
            <a:xfrm>
              <a:off x="3187699" y="4991159"/>
              <a:ext cx="3280177" cy="5714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/>
                <a:t>Pacman in Pastel colours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B52CD8-334F-4FB4-5ECC-E22F28BF1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1385500"/>
              <a:ext cx="3280177" cy="34753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EA1577-A663-D7AD-AB9C-F7C377C544C8}"/>
              </a:ext>
            </a:extLst>
          </p:cNvPr>
          <p:cNvGrpSpPr/>
          <p:nvPr/>
        </p:nvGrpSpPr>
        <p:grpSpPr>
          <a:xfrm>
            <a:off x="1987366" y="2490220"/>
            <a:ext cx="3422383" cy="4341915"/>
            <a:chOff x="2412916" y="3305204"/>
            <a:chExt cx="3422383" cy="43419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16A1F4-9BF7-F320-F87B-A43059C5FF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8"/>
            <a:stretch>
              <a:fillRect/>
            </a:stretch>
          </p:blipFill>
          <p:spPr bwMode="auto">
            <a:xfrm>
              <a:off x="2412916" y="3305204"/>
              <a:ext cx="3422383" cy="370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731802-E6DA-5343-726D-AAF43A56F42E}"/>
                </a:ext>
              </a:extLst>
            </p:cNvPr>
            <p:cNvSpPr/>
            <p:nvPr/>
          </p:nvSpPr>
          <p:spPr>
            <a:xfrm>
              <a:off x="2412916" y="7075678"/>
              <a:ext cx="3422383" cy="5714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/>
                <a:t>Pacman in Retro </a:t>
              </a:r>
              <a:r>
                <a:rPr lang="en-IN" sz="1800" err="1"/>
                <a:t>Colors</a:t>
              </a:r>
              <a:endParaRPr lang="en-IN" sz="18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B61AD0-1B9A-7017-C348-795B40B70AB9}"/>
              </a:ext>
            </a:extLst>
          </p:cNvPr>
          <p:cNvGrpSpPr/>
          <p:nvPr/>
        </p:nvGrpSpPr>
        <p:grpSpPr>
          <a:xfrm>
            <a:off x="3402278" y="5035207"/>
            <a:ext cx="3280178" cy="3996133"/>
            <a:chOff x="3402278" y="5147867"/>
            <a:chExt cx="3280178" cy="399613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6D1A9A7-717A-DA4F-3C52-F4A838A531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66" b="7667"/>
            <a:stretch>
              <a:fillRect/>
            </a:stretch>
          </p:blipFill>
          <p:spPr bwMode="auto">
            <a:xfrm>
              <a:off x="3402279" y="5147867"/>
              <a:ext cx="3280177" cy="336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C13B6D-0C7B-EA8B-7412-DD5C350666FA}"/>
                </a:ext>
              </a:extLst>
            </p:cNvPr>
            <p:cNvSpPr/>
            <p:nvPr/>
          </p:nvSpPr>
          <p:spPr>
            <a:xfrm>
              <a:off x="3402278" y="8572559"/>
              <a:ext cx="3280177" cy="5714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/>
                <a:t>Pacman in Vibrant Colours &amp; New Characters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52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4E9D-E81F-F91F-6F07-8C64254ED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19EA6A-F4FA-397F-BBB7-8D1743968341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i="1"/>
              <a:t>Tips: Getting the Vibe Right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BA5D65-788E-A72F-D6D3-9557D3B40DF0}"/>
              </a:ext>
            </a:extLst>
          </p:cNvPr>
          <p:cNvGrpSpPr/>
          <p:nvPr/>
        </p:nvGrpSpPr>
        <p:grpSpPr>
          <a:xfrm>
            <a:off x="398054" y="1841020"/>
            <a:ext cx="6061892" cy="1021888"/>
            <a:chOff x="201750" y="1917255"/>
            <a:chExt cx="6061892" cy="839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DA8F30-27ED-A605-519B-A9D946D2EA8E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A52324-CC78-090A-D1AE-0D238592A4E0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Start every new project with a new folder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1BFF07-9A71-8A5B-BE0B-140A8D0D8FFB}"/>
              </a:ext>
            </a:extLst>
          </p:cNvPr>
          <p:cNvGrpSpPr/>
          <p:nvPr/>
        </p:nvGrpSpPr>
        <p:grpSpPr>
          <a:xfrm>
            <a:off x="398054" y="3229748"/>
            <a:ext cx="6061892" cy="1021888"/>
            <a:chOff x="201750" y="1917255"/>
            <a:chExt cx="6061892" cy="8390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5E5D8E-1ABC-8F93-B3EE-90326FE89BB5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DC8B3-B5DA-7AE0-050E-661752778F88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For better project management – learn &amp; use Git to create branches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556334-E4F4-B4C0-D541-7602C6E33C9A}"/>
              </a:ext>
            </a:extLst>
          </p:cNvPr>
          <p:cNvGrpSpPr/>
          <p:nvPr/>
        </p:nvGrpSpPr>
        <p:grpSpPr>
          <a:xfrm>
            <a:off x="398054" y="4618476"/>
            <a:ext cx="6061892" cy="1021888"/>
            <a:chOff x="201750" y="1917255"/>
            <a:chExt cx="6061892" cy="8390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F84200-96FC-4736-B3BA-6D735F9E895C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D819FE-52C1-8513-2482-9AF92F5A207F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You can share your game with  GitHub Pages (</a:t>
              </a:r>
              <a:r>
                <a:rPr lang="en-IN" sz="2400" i="1">
                  <a:solidFill>
                    <a:schemeClr val="tx1"/>
                  </a:solidFill>
                  <a:hlinkClick r:id="rId2"/>
                </a:rPr>
                <a:t>Link</a:t>
              </a:r>
              <a:r>
                <a:rPr lang="en-IN" sz="2400" i="1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1232F-9380-60A1-5D25-787AF4C003D0}"/>
              </a:ext>
            </a:extLst>
          </p:cNvPr>
          <p:cNvGrpSpPr/>
          <p:nvPr/>
        </p:nvGrpSpPr>
        <p:grpSpPr>
          <a:xfrm>
            <a:off x="398054" y="6007204"/>
            <a:ext cx="6061892" cy="1021888"/>
            <a:chOff x="201750" y="1917255"/>
            <a:chExt cx="6061892" cy="8390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1DE9D0-3B5B-9D94-381D-9A83DF10FB69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29BFD6-A45B-F8F1-939B-3683B9E03A16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Claude Sonnet 4 best for creative tasks; Gemini 2.5 Pro for Debugging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72E400-079D-A4BC-A0EF-106893F7A126}"/>
              </a:ext>
            </a:extLst>
          </p:cNvPr>
          <p:cNvGrpSpPr/>
          <p:nvPr/>
        </p:nvGrpSpPr>
        <p:grpSpPr>
          <a:xfrm>
            <a:off x="398054" y="7395932"/>
            <a:ext cx="6061892" cy="1021888"/>
            <a:chOff x="201750" y="1917255"/>
            <a:chExt cx="6061892" cy="8390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C65659-3128-3442-7EF8-70F3D1074DA4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E3F81C-64F3-A046-E837-679AF2D132B9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i="1">
                  <a:solidFill>
                    <a:schemeClr val="tx1"/>
                  </a:solidFill>
                </a:rPr>
                <a:t>“Ask” </a:t>
              </a:r>
              <a:r>
                <a:rPr lang="en-IN" sz="2400" i="1">
                  <a:solidFill>
                    <a:schemeClr val="tx1"/>
                  </a:solidFill>
                </a:rPr>
                <a:t>mode to get answers, ideas and </a:t>
              </a:r>
              <a:r>
                <a:rPr lang="en-IN" sz="2400" b="1" i="1">
                  <a:solidFill>
                    <a:schemeClr val="tx1"/>
                  </a:solidFill>
                </a:rPr>
                <a:t>“Agent” </a:t>
              </a:r>
              <a:r>
                <a:rPr lang="en-IN" sz="2400" i="1">
                  <a:solidFill>
                    <a:schemeClr val="tx1"/>
                  </a:solidFill>
                </a:rPr>
                <a:t>mode to execute</a:t>
              </a:r>
            </a:p>
          </p:txBody>
        </p:sp>
      </p:grpSp>
      <p:pic>
        <p:nvPicPr>
          <p:cNvPr id="19" name="Graphic 18" descr="Help with solid fill">
            <a:extLst>
              <a:ext uri="{FF2B5EF4-FFF2-40B4-BE49-F238E27FC236}">
                <a16:creationId xmlns:a16="http://schemas.microsoft.com/office/drawing/2014/main" id="{448EFD39-EE55-9257-E74B-5FAAF29CF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934" y="7449676"/>
            <a:ext cx="914400" cy="914400"/>
          </a:xfrm>
          <a:prstGeom prst="rect">
            <a:avLst/>
          </a:prstGeom>
        </p:spPr>
      </p:pic>
      <p:pic>
        <p:nvPicPr>
          <p:cNvPr id="21" name="Graphic 20" descr="Good Inventory with solid fill">
            <a:extLst>
              <a:ext uri="{FF2B5EF4-FFF2-40B4-BE49-F238E27FC236}">
                <a16:creationId xmlns:a16="http://schemas.microsoft.com/office/drawing/2014/main" id="{BA4DE6B9-903A-1262-0219-C04C93563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934" y="6060948"/>
            <a:ext cx="914400" cy="914400"/>
          </a:xfrm>
          <a:prstGeom prst="rect">
            <a:avLst/>
          </a:prstGeom>
        </p:spPr>
      </p:pic>
      <p:pic>
        <p:nvPicPr>
          <p:cNvPr id="23" name="Graphic 22" descr="Share with solid fill">
            <a:extLst>
              <a:ext uri="{FF2B5EF4-FFF2-40B4-BE49-F238E27FC236}">
                <a16:creationId xmlns:a16="http://schemas.microsoft.com/office/drawing/2014/main" id="{5440AD91-A5E4-7BC6-25DC-F5D4712AB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934" y="4672220"/>
            <a:ext cx="914400" cy="914400"/>
          </a:xfrm>
          <a:prstGeom prst="rect">
            <a:avLst/>
          </a:prstGeom>
        </p:spPr>
      </p:pic>
      <p:pic>
        <p:nvPicPr>
          <p:cNvPr id="25" name="Graphic 24" descr="Branching diagram with solid fill">
            <a:extLst>
              <a:ext uri="{FF2B5EF4-FFF2-40B4-BE49-F238E27FC236}">
                <a16:creationId xmlns:a16="http://schemas.microsoft.com/office/drawing/2014/main" id="{2A40CCFD-B5AA-C189-DFD4-3644692F1A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934" y="3281825"/>
            <a:ext cx="914400" cy="914400"/>
          </a:xfrm>
          <a:prstGeom prst="rect">
            <a:avLst/>
          </a:prstGeom>
        </p:spPr>
      </p:pic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BAF2C827-D6B2-81DE-BF08-312C7DCA79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934" y="18947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14D7-2F26-E62C-6D02-49431E49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389A9-0813-B02A-1916-13CA78BA854E}"/>
              </a:ext>
            </a:extLst>
          </p:cNvPr>
          <p:cNvSpPr/>
          <p:nvPr/>
        </p:nvSpPr>
        <p:spPr>
          <a:xfrm>
            <a:off x="0" y="726180"/>
            <a:ext cx="4521200" cy="4302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i="1"/>
              <a:t>Tips: Getting the Vibe Right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158C6-81B7-1602-8578-260A29801ED4}"/>
              </a:ext>
            </a:extLst>
          </p:cNvPr>
          <p:cNvGrpSpPr/>
          <p:nvPr/>
        </p:nvGrpSpPr>
        <p:grpSpPr>
          <a:xfrm>
            <a:off x="175533" y="4385269"/>
            <a:ext cx="6061892" cy="1021888"/>
            <a:chOff x="201750" y="1917255"/>
            <a:chExt cx="6061892" cy="8390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E91A61-F1E8-601E-03B1-311F4B1A1BF4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AEBF01-86F8-712A-EFF2-1DCD741F91B3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Share prompts &amp; best-practices among your peer group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318BE-8B9E-64F0-7E29-26350F266A23}"/>
              </a:ext>
            </a:extLst>
          </p:cNvPr>
          <p:cNvGrpSpPr/>
          <p:nvPr/>
        </p:nvGrpSpPr>
        <p:grpSpPr>
          <a:xfrm>
            <a:off x="175533" y="1780417"/>
            <a:ext cx="6061892" cy="1021888"/>
            <a:chOff x="201750" y="1917255"/>
            <a:chExt cx="6061892" cy="83900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24BA4B-58B8-C687-666A-7BF0061B354B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F31584-7CBD-EA54-9D06-AFFEFB497CE7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Use Screenshots and images to Guide Agent Mode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4D9AB3-BA71-2E2F-EF69-149C0F6C9E40}"/>
              </a:ext>
            </a:extLst>
          </p:cNvPr>
          <p:cNvGrpSpPr/>
          <p:nvPr/>
        </p:nvGrpSpPr>
        <p:grpSpPr>
          <a:xfrm>
            <a:off x="175533" y="3082843"/>
            <a:ext cx="6061892" cy="1021888"/>
            <a:chOff x="201750" y="1917255"/>
            <a:chExt cx="6061892" cy="8390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FE5D5B-7165-3778-B0B3-9873672930A8}"/>
                </a:ext>
              </a:extLst>
            </p:cNvPr>
            <p:cNvSpPr/>
            <p:nvPr/>
          </p:nvSpPr>
          <p:spPr>
            <a:xfrm>
              <a:off x="201750" y="1917255"/>
              <a:ext cx="1026160" cy="839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i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05F4AB-E571-4024-063E-7487139A466B}"/>
                </a:ext>
              </a:extLst>
            </p:cNvPr>
            <p:cNvSpPr/>
            <p:nvPr/>
          </p:nvSpPr>
          <p:spPr>
            <a:xfrm>
              <a:off x="1227910" y="1917255"/>
              <a:ext cx="5035732" cy="83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i="1">
                  <a:solidFill>
                    <a:schemeClr val="tx1"/>
                  </a:solidFill>
                </a:rPr>
                <a:t>To integrate LLMs in your project – leverage Azure AI Foundry</a:t>
              </a:r>
            </a:p>
          </p:txBody>
        </p:sp>
      </p:grpSp>
      <p:pic>
        <p:nvPicPr>
          <p:cNvPr id="33" name="Graphic 32" descr="Cycle with people with solid fill">
            <a:extLst>
              <a:ext uri="{FF2B5EF4-FFF2-40B4-BE49-F238E27FC236}">
                <a16:creationId xmlns:a16="http://schemas.microsoft.com/office/drawing/2014/main" id="{8CE488C5-629F-2C51-9C80-AD465108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413" y="4439013"/>
            <a:ext cx="914400" cy="914400"/>
          </a:xfrm>
          <a:prstGeom prst="rect">
            <a:avLst/>
          </a:prstGeom>
        </p:spPr>
      </p:pic>
      <p:pic>
        <p:nvPicPr>
          <p:cNvPr id="35" name="Graphic 34" descr="Syncing cloud with solid fill">
            <a:extLst>
              <a:ext uri="{FF2B5EF4-FFF2-40B4-BE49-F238E27FC236}">
                <a16:creationId xmlns:a16="http://schemas.microsoft.com/office/drawing/2014/main" id="{48AA54FB-67BA-0615-8FDF-6B764F2B2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413" y="3136587"/>
            <a:ext cx="914400" cy="914400"/>
          </a:xfrm>
          <a:prstGeom prst="rect">
            <a:avLst/>
          </a:prstGeom>
        </p:spPr>
      </p:pic>
      <p:pic>
        <p:nvPicPr>
          <p:cNvPr id="37" name="Graphic 36" descr="Monitor with solid fill">
            <a:extLst>
              <a:ext uri="{FF2B5EF4-FFF2-40B4-BE49-F238E27FC236}">
                <a16:creationId xmlns:a16="http://schemas.microsoft.com/office/drawing/2014/main" id="{A7419CEA-2594-A13A-19E5-6996C2D3A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316" y="1834161"/>
            <a:ext cx="914400" cy="914400"/>
          </a:xfrm>
          <a:prstGeom prst="rect">
            <a:avLst/>
          </a:prstGeom>
        </p:spPr>
      </p:pic>
      <p:pic>
        <p:nvPicPr>
          <p:cNvPr id="3" name="Picture 2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D3262C7A-0798-6861-B5F7-6D88E40B2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030" y="5568486"/>
            <a:ext cx="3403411" cy="33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7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8002B6-0DE1-AE12-77B3-E8C83DCA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63478E2-1489-F928-0D17-AFA764B5DC4D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8D925E-3B2A-A789-127D-94E12F855391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Steps to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BC68B-F67F-6680-6B60-92A85FEC117F}"/>
              </a:ext>
            </a:extLst>
          </p:cNvPr>
          <p:cNvSpPr txBox="1">
            <a:spLocks/>
          </p:cNvSpPr>
          <p:nvPr/>
        </p:nvSpPr>
        <p:spPr>
          <a:xfrm>
            <a:off x="0" y="934169"/>
            <a:ext cx="6405034" cy="430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3A582-8FEC-094C-DE5B-2B41EC486B6B}"/>
              </a:ext>
            </a:extLst>
          </p:cNvPr>
          <p:cNvSpPr txBox="1"/>
          <p:nvPr/>
        </p:nvSpPr>
        <p:spPr>
          <a:xfrm>
            <a:off x="95491" y="732098"/>
            <a:ext cx="6007260" cy="633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/>
              <a:t>Step #1: Install VS Code</a:t>
            </a:r>
            <a:r>
              <a:rPr lang="en-US" sz="1750"/>
              <a:t> </a:t>
            </a:r>
          </a:p>
          <a:p>
            <a:r>
              <a:rPr lang="en-US" sz="1750"/>
              <a:t>Link:  </a:t>
            </a:r>
            <a:r>
              <a:rPr lang="en-US" sz="1750">
                <a:hlinkClick r:id="rId3"/>
              </a:rPr>
              <a:t>Download Visual Studio Code - Mac, Linux, Windows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E977DE-4A79-91E5-BD5C-0E73B9D65401}"/>
              </a:ext>
            </a:extLst>
          </p:cNvPr>
          <p:cNvGrpSpPr/>
          <p:nvPr/>
        </p:nvGrpSpPr>
        <p:grpSpPr>
          <a:xfrm>
            <a:off x="758141" y="1368554"/>
            <a:ext cx="5341718" cy="3565308"/>
            <a:chOff x="758141" y="1368554"/>
            <a:chExt cx="5341718" cy="35653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E7B525-25DD-C31D-877B-8A772564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41" y="1368554"/>
              <a:ext cx="5341718" cy="3565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66D281-E4A3-45D7-0FCA-E828FBA551DF}"/>
                </a:ext>
              </a:extLst>
            </p:cNvPr>
            <p:cNvSpPr/>
            <p:nvPr/>
          </p:nvSpPr>
          <p:spPr>
            <a:xfrm>
              <a:off x="2765425" y="2924175"/>
              <a:ext cx="1295400" cy="558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04BBE4-ADB6-2F13-F684-D042F8DB825A}"/>
              </a:ext>
            </a:extLst>
          </p:cNvPr>
          <p:cNvGrpSpPr/>
          <p:nvPr/>
        </p:nvGrpSpPr>
        <p:grpSpPr>
          <a:xfrm>
            <a:off x="739373" y="5234400"/>
            <a:ext cx="5347504" cy="3565003"/>
            <a:chOff x="758142" y="5139160"/>
            <a:chExt cx="5347504" cy="3565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E63950-8311-66B5-7ABF-94EDDC2E3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142" y="5139160"/>
              <a:ext cx="5347504" cy="35650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F22B18-0678-7084-D54B-CE141A55F0DC}"/>
                </a:ext>
              </a:extLst>
            </p:cNvPr>
            <p:cNvSpPr/>
            <p:nvPr/>
          </p:nvSpPr>
          <p:spPr>
            <a:xfrm>
              <a:off x="4384675" y="5357867"/>
              <a:ext cx="1336207" cy="558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59A8A-98F0-8EE2-32E8-3558967CF7FE}"/>
              </a:ext>
            </a:extLst>
          </p:cNvPr>
          <p:cNvSpPr/>
          <p:nvPr/>
        </p:nvSpPr>
        <p:spPr>
          <a:xfrm>
            <a:off x="0" y="8768468"/>
            <a:ext cx="2468880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#1: Download VS Code</a:t>
            </a:r>
          </a:p>
        </p:txBody>
      </p:sp>
    </p:spTree>
    <p:extLst>
      <p:ext uri="{BB962C8B-B14F-4D97-AF65-F5344CB8AC3E}">
        <p14:creationId xmlns:p14="http://schemas.microsoft.com/office/powerpoint/2010/main" val="29938184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48F951-30AC-3062-527C-AE0D7710F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780524B-AD6A-3212-BD2C-719ECF738A9C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AA37BF-E67B-DA63-712C-FA42F4DCB694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Steps to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4899BE-EF6E-47FA-91CB-083892CFE89B}"/>
              </a:ext>
            </a:extLst>
          </p:cNvPr>
          <p:cNvSpPr txBox="1">
            <a:spLocks/>
          </p:cNvSpPr>
          <p:nvPr/>
        </p:nvSpPr>
        <p:spPr>
          <a:xfrm>
            <a:off x="0" y="934169"/>
            <a:ext cx="6405034" cy="430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2B1DA-83AA-DE85-36D9-1ED331851C50}"/>
              </a:ext>
            </a:extLst>
          </p:cNvPr>
          <p:cNvSpPr txBox="1"/>
          <p:nvPr/>
        </p:nvSpPr>
        <p:spPr>
          <a:xfrm>
            <a:off x="95491" y="732098"/>
            <a:ext cx="6007260" cy="633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/>
              <a:t>Step #1: Install VS Code</a:t>
            </a:r>
            <a:r>
              <a:rPr lang="en-US" sz="1750"/>
              <a:t> </a:t>
            </a:r>
          </a:p>
          <a:p>
            <a:r>
              <a:rPr lang="en-US" sz="1750"/>
              <a:t>Link:  </a:t>
            </a:r>
            <a:r>
              <a:rPr lang="en-US" sz="1750">
                <a:hlinkClick r:id="rId3"/>
              </a:rPr>
              <a:t>Download Visual Studio Code - Mac, Linux, Windows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75E1E-E8BD-E469-F0BD-31FA98703F45}"/>
              </a:ext>
            </a:extLst>
          </p:cNvPr>
          <p:cNvSpPr/>
          <p:nvPr/>
        </p:nvSpPr>
        <p:spPr>
          <a:xfrm>
            <a:off x="0" y="8768468"/>
            <a:ext cx="3429000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#2: Complete VS Code Setup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5F51F5-7EC7-EF0F-94DB-0F7CD32550E9}"/>
              </a:ext>
            </a:extLst>
          </p:cNvPr>
          <p:cNvGrpSpPr/>
          <p:nvPr/>
        </p:nvGrpSpPr>
        <p:grpSpPr>
          <a:xfrm>
            <a:off x="759589" y="1367260"/>
            <a:ext cx="5338823" cy="3559216"/>
            <a:chOff x="759589" y="1367260"/>
            <a:chExt cx="5338823" cy="3559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1A903B-CE76-B247-977C-53B5D9B2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589" y="1367260"/>
              <a:ext cx="5338823" cy="355921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F9C6A-2312-7B73-CC99-051C37FA8317}"/>
                </a:ext>
              </a:extLst>
            </p:cNvPr>
            <p:cNvSpPr/>
            <p:nvPr/>
          </p:nvSpPr>
          <p:spPr>
            <a:xfrm>
              <a:off x="2330450" y="2225675"/>
              <a:ext cx="2203450" cy="1683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30B636-BCE8-F058-9A2A-608839DACD40}"/>
              </a:ext>
            </a:extLst>
          </p:cNvPr>
          <p:cNvGrpSpPr/>
          <p:nvPr/>
        </p:nvGrpSpPr>
        <p:grpSpPr>
          <a:xfrm>
            <a:off x="759589" y="5064685"/>
            <a:ext cx="5346057" cy="3557694"/>
            <a:chOff x="759589" y="5064685"/>
            <a:chExt cx="5346057" cy="3557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65F9A8-D5D0-9FA2-0105-5994981F6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589" y="5064685"/>
              <a:ext cx="5346057" cy="355769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F81BB1-320D-056F-149C-84CE5FA77D2B}"/>
                </a:ext>
              </a:extLst>
            </p:cNvPr>
            <p:cNvSpPr/>
            <p:nvPr/>
          </p:nvSpPr>
          <p:spPr>
            <a:xfrm>
              <a:off x="2327275" y="5915464"/>
              <a:ext cx="2203450" cy="168328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980162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4EDB87-807F-3B78-03FA-C6F5C9DD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805A85C-8B74-0C69-421D-D33504502860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820C7-90A0-F97E-60A0-69DF39141F20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Steps to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78007B-5EDC-8B93-1635-1ACC8493F50E}"/>
              </a:ext>
            </a:extLst>
          </p:cNvPr>
          <p:cNvSpPr txBox="1">
            <a:spLocks/>
          </p:cNvSpPr>
          <p:nvPr/>
        </p:nvSpPr>
        <p:spPr>
          <a:xfrm>
            <a:off x="0" y="934169"/>
            <a:ext cx="6405034" cy="430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C570A-CE58-53C4-B0DC-9A009FC7E166}"/>
              </a:ext>
            </a:extLst>
          </p:cNvPr>
          <p:cNvSpPr txBox="1"/>
          <p:nvPr/>
        </p:nvSpPr>
        <p:spPr>
          <a:xfrm>
            <a:off x="95491" y="732098"/>
            <a:ext cx="6007260" cy="633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/>
              <a:t>Step #2: Set up GitHub Copilot</a:t>
            </a:r>
            <a:endParaRPr lang="en-US" sz="1750"/>
          </a:p>
          <a:p>
            <a:r>
              <a:rPr lang="en-US" sz="1750"/>
              <a:t>Select "Set Up Copilot" followed by "Continue with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C7-F170-CBF7-6ADE-EF09F32D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89" y="1371448"/>
            <a:ext cx="5346057" cy="356530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28955-D14C-0A4D-5D42-6F73406D5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89" y="5062402"/>
            <a:ext cx="5346057" cy="356226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A676E-DFCB-6189-9A29-C9E057721439}"/>
              </a:ext>
            </a:extLst>
          </p:cNvPr>
          <p:cNvSpPr/>
          <p:nvPr/>
        </p:nvSpPr>
        <p:spPr>
          <a:xfrm>
            <a:off x="1799553" y="3187267"/>
            <a:ext cx="653568" cy="304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465E3E-BFD3-EFCA-B194-F676BC4EC6D9}"/>
              </a:ext>
            </a:extLst>
          </p:cNvPr>
          <p:cNvSpPr/>
          <p:nvPr/>
        </p:nvSpPr>
        <p:spPr>
          <a:xfrm>
            <a:off x="2743666" y="6546776"/>
            <a:ext cx="1377228" cy="2325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9B8F1-F921-D25C-54DA-B085EE3AB79E}"/>
              </a:ext>
            </a:extLst>
          </p:cNvPr>
          <p:cNvSpPr/>
          <p:nvPr/>
        </p:nvSpPr>
        <p:spPr>
          <a:xfrm>
            <a:off x="0" y="8768468"/>
            <a:ext cx="3429000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#3: Setup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2209643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4C0DB5-E0F2-B6C3-E306-C236820C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86F3FC-6366-7063-9004-6BEAEEA23323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29E3C8-D3F3-A888-F279-626F2D3826F2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Steps to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7672E7-C9AB-D143-5B6D-2D94F59C5E81}"/>
              </a:ext>
            </a:extLst>
          </p:cNvPr>
          <p:cNvSpPr txBox="1">
            <a:spLocks/>
          </p:cNvSpPr>
          <p:nvPr/>
        </p:nvSpPr>
        <p:spPr>
          <a:xfrm>
            <a:off x="0" y="934169"/>
            <a:ext cx="6405034" cy="1147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000EB-75E0-1A99-76A1-3C75AE2FAEEF}"/>
              </a:ext>
            </a:extLst>
          </p:cNvPr>
          <p:cNvSpPr txBox="1"/>
          <p:nvPr/>
        </p:nvSpPr>
        <p:spPr>
          <a:xfrm>
            <a:off x="95490" y="732098"/>
            <a:ext cx="640503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 dirty="0"/>
              <a:t>Step #4: Set up GitHub Copilot</a:t>
            </a:r>
          </a:p>
          <a:p>
            <a:r>
              <a:rPr lang="en-US" sz="1750" dirty="0"/>
              <a:t>Use personal Gmail account for this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6E2F10-8093-6B9C-D9AD-30A79241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5" y="1888625"/>
            <a:ext cx="5348378" cy="314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913B3-DDC0-3658-DB98-DC98CF5EE180}"/>
              </a:ext>
            </a:extLst>
          </p:cNvPr>
          <p:cNvSpPr/>
          <p:nvPr/>
        </p:nvSpPr>
        <p:spPr>
          <a:xfrm>
            <a:off x="0" y="8768468"/>
            <a:ext cx="4116483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#4: Login with personal </a:t>
            </a:r>
            <a:r>
              <a:rPr lang="en-IN" sz="1800" dirty="0" err="1"/>
              <a:t>gmail</a:t>
            </a:r>
            <a:r>
              <a:rPr lang="en-IN" sz="1800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19723995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C3958F-F3F9-DA1C-3750-74F0FA91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7947914-663E-622B-A0FA-1A46A0CEE4D6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32C337-90F5-8E5F-C637-99FD3750D3DF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Steps to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BBDAC0-7719-94B9-51D1-A077E8982BDD}"/>
              </a:ext>
            </a:extLst>
          </p:cNvPr>
          <p:cNvSpPr txBox="1">
            <a:spLocks/>
          </p:cNvSpPr>
          <p:nvPr/>
        </p:nvSpPr>
        <p:spPr>
          <a:xfrm>
            <a:off x="0" y="934169"/>
            <a:ext cx="6405034" cy="430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66BFC-B664-2B65-9748-2376E7D3B027}"/>
              </a:ext>
            </a:extLst>
          </p:cNvPr>
          <p:cNvSpPr txBox="1"/>
          <p:nvPr/>
        </p:nvSpPr>
        <p:spPr>
          <a:xfrm>
            <a:off x="95491" y="732098"/>
            <a:ext cx="6007260" cy="633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/>
              <a:t>Step #2: Set up GitHub Copilot</a:t>
            </a:r>
            <a:endParaRPr lang="en-US" sz="1750"/>
          </a:p>
          <a:p>
            <a:r>
              <a:rPr lang="en-US" sz="1750"/>
              <a:t>Link:  </a:t>
            </a:r>
            <a:r>
              <a:rPr lang="en-US" sz="1750">
                <a:hlinkClick r:id="rId3"/>
              </a:rPr>
              <a:t>Download Visual Studio Code - Mac, Linux, Windows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55BFF-9707-B53B-3F48-EF9531278CAD}"/>
              </a:ext>
            </a:extLst>
          </p:cNvPr>
          <p:cNvGrpSpPr/>
          <p:nvPr/>
        </p:nvGrpSpPr>
        <p:grpSpPr>
          <a:xfrm>
            <a:off x="620225" y="2780586"/>
            <a:ext cx="5360526" cy="3582828"/>
            <a:chOff x="752354" y="1369922"/>
            <a:chExt cx="5360526" cy="3582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DA608-8DE6-9004-860D-DBAE4019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354" y="1369922"/>
              <a:ext cx="5360526" cy="3582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13BF1E-D118-3D13-29C5-575D2D4CCBA2}"/>
                </a:ext>
              </a:extLst>
            </p:cNvPr>
            <p:cNvSpPr/>
            <p:nvPr/>
          </p:nvSpPr>
          <p:spPr>
            <a:xfrm>
              <a:off x="3730911" y="1979569"/>
              <a:ext cx="356436" cy="2037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8AB563-5D08-E754-AD4D-8E3C57606EDC}"/>
              </a:ext>
            </a:extLst>
          </p:cNvPr>
          <p:cNvSpPr/>
          <p:nvPr/>
        </p:nvSpPr>
        <p:spPr>
          <a:xfrm>
            <a:off x="-1" y="8768468"/>
            <a:ext cx="4116483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800" dirty="0"/>
              <a:t>#4: Open VS Code from </a:t>
            </a:r>
            <a:r>
              <a:rPr lang="en-IN" sz="1800" dirty="0" err="1"/>
              <a:t>gmail</a:t>
            </a:r>
            <a:r>
              <a:rPr lang="en-IN" sz="1800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4811120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C45756-CC6B-521F-AB06-E1124C09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9E676AA-A35E-9083-C018-EBFE34585095}"/>
              </a:ext>
            </a:extLst>
          </p:cNvPr>
          <p:cNvSpPr txBox="1"/>
          <p:nvPr/>
        </p:nvSpPr>
        <p:spPr>
          <a:xfrm>
            <a:off x="226483" y="3606442"/>
            <a:ext cx="640503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sz="200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rgbClr val="0078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F99965-895A-4EEB-428A-997C28E2DA25}"/>
              </a:ext>
            </a:extLst>
          </p:cNvPr>
          <p:cNvSpPr txBox="1">
            <a:spLocks/>
          </p:cNvSpPr>
          <p:nvPr/>
        </p:nvSpPr>
        <p:spPr>
          <a:xfrm>
            <a:off x="97971" y="91124"/>
            <a:ext cx="6405034" cy="645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33355">
              <a:lnSpc>
                <a:spcPct val="100000"/>
              </a:lnSpc>
            </a:pPr>
            <a:r>
              <a:rPr lang="en-IE" sz="3600" b="1" spc="-45">
                <a:ln w="3175">
                  <a:noFill/>
                </a:ln>
                <a:solidFill>
                  <a:srgbClr val="C00000"/>
                </a:solidFill>
                <a:ea typeface="+mn-ea"/>
                <a:cs typeface="Segoe UI" pitchFamily="34" charset="0"/>
              </a:rPr>
              <a:t>Confirmation screen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2F5B21-2FF4-7E05-9761-F04B9E610EA7}"/>
              </a:ext>
            </a:extLst>
          </p:cNvPr>
          <p:cNvSpPr txBox="1">
            <a:spLocks/>
          </p:cNvSpPr>
          <p:nvPr/>
        </p:nvSpPr>
        <p:spPr>
          <a:xfrm>
            <a:off x="97971" y="2458169"/>
            <a:ext cx="6405034" cy="430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99" marR="0" lvl="0" indent="-241099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5906C-B4D6-3B44-5456-29ECD80D61DF}"/>
              </a:ext>
            </a:extLst>
          </p:cNvPr>
          <p:cNvSpPr/>
          <p:nvPr/>
        </p:nvSpPr>
        <p:spPr>
          <a:xfrm>
            <a:off x="-1" y="8768468"/>
            <a:ext cx="4116483" cy="375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#5: Check &amp; Confirm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6611EE-B74C-8807-3FB0-8790D6DF6CBC}"/>
              </a:ext>
            </a:extLst>
          </p:cNvPr>
          <p:cNvGrpSpPr/>
          <p:nvPr/>
        </p:nvGrpSpPr>
        <p:grpSpPr>
          <a:xfrm>
            <a:off x="868253" y="6092400"/>
            <a:ext cx="4801287" cy="666000"/>
            <a:chOff x="685955" y="4239000"/>
            <a:chExt cx="4801287" cy="666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76E9D-7828-901D-0B3C-8776ADCE643E}"/>
                </a:ext>
              </a:extLst>
            </p:cNvPr>
            <p:cNvSpPr/>
            <p:nvPr/>
          </p:nvSpPr>
          <p:spPr>
            <a:xfrm>
              <a:off x="1370759" y="4266200"/>
              <a:ext cx="4116483" cy="61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i="1" dirty="0">
                  <a:solidFill>
                    <a:srgbClr val="0078D4"/>
                  </a:solidFill>
                </a:rPr>
                <a:t>Use personal account </a:t>
              </a:r>
            </a:p>
          </p:txBody>
        </p:sp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17F73769-137F-0905-E80D-B9E801BF1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5955" y="4239000"/>
              <a:ext cx="666000" cy="66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6C1143-D0B3-95C0-0A86-2802521BAB9D}"/>
              </a:ext>
            </a:extLst>
          </p:cNvPr>
          <p:cNvGrpSpPr/>
          <p:nvPr/>
        </p:nvGrpSpPr>
        <p:grpSpPr>
          <a:xfrm>
            <a:off x="2522" y="976141"/>
            <a:ext cx="6852956" cy="4564580"/>
            <a:chOff x="-26232" y="1345140"/>
            <a:chExt cx="6852956" cy="45645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C4DF1-85C4-5DDD-3A96-4908286298EE}"/>
                </a:ext>
              </a:extLst>
            </p:cNvPr>
            <p:cNvGrpSpPr/>
            <p:nvPr/>
          </p:nvGrpSpPr>
          <p:grpSpPr>
            <a:xfrm>
              <a:off x="-26232" y="1345140"/>
              <a:ext cx="6852956" cy="4564580"/>
              <a:chOff x="5044" y="2325994"/>
              <a:chExt cx="6852956" cy="45645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A9DA18B-9013-3008-6686-E02C4654A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4" y="2325994"/>
                <a:ext cx="6852956" cy="4564580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5101E40-3149-75D0-88E3-A7FC58065B3D}"/>
                  </a:ext>
                </a:extLst>
              </p:cNvPr>
              <p:cNvSpPr/>
              <p:nvPr/>
            </p:nvSpPr>
            <p:spPr>
              <a:xfrm>
                <a:off x="5512136" y="6093859"/>
                <a:ext cx="1345864" cy="448973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Badge 1 with solid fill">
                <a:extLst>
                  <a:ext uri="{FF2B5EF4-FFF2-40B4-BE49-F238E27FC236}">
                    <a16:creationId xmlns:a16="http://schemas.microsoft.com/office/drawing/2014/main" id="{1BD36D15-F986-FD14-84FA-0BB48F568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971" y="5725559"/>
                <a:ext cx="368300" cy="368300"/>
              </a:xfrm>
              <a:prstGeom prst="rect">
                <a:avLst/>
              </a:prstGeom>
            </p:spPr>
          </p:pic>
        </p:grpSp>
        <p:pic>
          <p:nvPicPr>
            <p:cNvPr id="19" name="Graphic 18" descr="Badge with solid fill">
              <a:extLst>
                <a:ext uri="{FF2B5EF4-FFF2-40B4-BE49-F238E27FC236}">
                  <a16:creationId xmlns:a16="http://schemas.microsoft.com/office/drawing/2014/main" id="{D1D67B38-51CB-D4A1-FD65-4767CB5D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83586" y="4744705"/>
              <a:ext cx="457200" cy="4572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E594E4-274C-15CD-BD2F-6DCB489F460A}"/>
              </a:ext>
            </a:extLst>
          </p:cNvPr>
          <p:cNvGrpSpPr/>
          <p:nvPr/>
        </p:nvGrpSpPr>
        <p:grpSpPr>
          <a:xfrm>
            <a:off x="877654" y="6993370"/>
            <a:ext cx="4782484" cy="666000"/>
            <a:chOff x="704758" y="4239000"/>
            <a:chExt cx="4782484" cy="66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81C300-17CB-FDE0-BD21-86661EA65263}"/>
                </a:ext>
              </a:extLst>
            </p:cNvPr>
            <p:cNvSpPr/>
            <p:nvPr/>
          </p:nvSpPr>
          <p:spPr>
            <a:xfrm>
              <a:off x="1370759" y="4266200"/>
              <a:ext cx="4116483" cy="611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b="1" i="1">
                  <a:solidFill>
                    <a:srgbClr val="0078D4"/>
                  </a:solidFill>
                </a:rPr>
                <a:t>Ask </a:t>
              </a:r>
              <a:r>
                <a:rPr lang="en-IN" sz="1800" b="1" i="1">
                  <a:solidFill>
                    <a:srgbClr val="0078D4"/>
                  </a:solidFill>
                  <a:sym typeface="Wingdings" panose="05000000000000000000" pitchFamily="2" charset="2"/>
                </a:rPr>
                <a:t> Agent</a:t>
              </a:r>
            </a:p>
            <a:p>
              <a:pPr algn="ctr"/>
              <a:r>
                <a:rPr lang="en-IN" sz="1800" b="1" i="1">
                  <a:solidFill>
                    <a:srgbClr val="0078D4"/>
                  </a:solidFill>
                  <a:sym typeface="Wingdings" panose="05000000000000000000" pitchFamily="2" charset="2"/>
                </a:rPr>
                <a:t>Model: Claude Sonnet 4</a:t>
              </a:r>
              <a:endParaRPr lang="en-IN" sz="1800" i="1">
                <a:solidFill>
                  <a:srgbClr val="0078D4"/>
                </a:solidFill>
              </a:endParaRPr>
            </a:p>
          </p:txBody>
        </p:sp>
        <p:pic>
          <p:nvPicPr>
            <p:cNvPr id="20" name="Graphic 19" descr="Badge with solid fill">
              <a:extLst>
                <a:ext uri="{FF2B5EF4-FFF2-40B4-BE49-F238E27FC236}">
                  <a16:creationId xmlns:a16="http://schemas.microsoft.com/office/drawing/2014/main" id="{A05D3D8A-67AF-C415-6CE1-26978543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4758" y="4239000"/>
              <a:ext cx="666000" cy="6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0092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lack Template">
  <a:themeElements>
    <a:clrScheme name="Custom 2">
      <a:dk1>
        <a:srgbClr val="000000"/>
      </a:dk1>
      <a:lt1>
        <a:srgbClr val="FFFFFF"/>
      </a:lt1>
      <a:dk2>
        <a:srgbClr val="A80000"/>
      </a:dk2>
      <a:lt2>
        <a:srgbClr val="E6E6E6"/>
      </a:lt2>
      <a:accent1>
        <a:srgbClr val="595959"/>
      </a:accent1>
      <a:accent2>
        <a:srgbClr val="A80000"/>
      </a:accent2>
      <a:accent3>
        <a:srgbClr val="D83B01"/>
      </a:accent3>
      <a:accent4>
        <a:srgbClr val="ED7D31"/>
      </a:accent4>
      <a:accent5>
        <a:srgbClr val="737373"/>
      </a:accent5>
      <a:accent6>
        <a:srgbClr val="D2D2D2"/>
      </a:accent6>
      <a:hlink>
        <a:srgbClr val="A80000"/>
      </a:hlink>
      <a:folHlink>
        <a:srgbClr val="73737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rage-PPT-template-new" id="{B748F534-A56D-47F9-9E7B-3435332B7F97}" vid="{A0BA68ED-1985-4BA4-BB38-BBB066A2791C}"/>
    </a:ext>
  </a:extLst>
</a:theme>
</file>

<file path=ppt/theme/theme2.xml><?xml version="1.0" encoding="utf-8"?>
<a:theme xmlns:a="http://schemas.openxmlformats.org/drawingml/2006/main" name="Garage Microsoft Template">
  <a:themeElements>
    <a:clrScheme name="Updated MS Garage">
      <a:dk1>
        <a:srgbClr val="1A1A1A"/>
      </a:dk1>
      <a:lt1>
        <a:srgbClr val="FFFFFF"/>
      </a:lt1>
      <a:dk2>
        <a:srgbClr val="243A5E"/>
      </a:dk2>
      <a:lt2>
        <a:srgbClr val="E6E6E6"/>
      </a:lt2>
      <a:accent1>
        <a:srgbClr val="1A1A1A"/>
      </a:accent1>
      <a:accent2>
        <a:srgbClr val="A80000"/>
      </a:accent2>
      <a:accent3>
        <a:srgbClr val="737373"/>
      </a:accent3>
      <a:accent4>
        <a:srgbClr val="505050"/>
      </a:accent4>
      <a:accent5>
        <a:srgbClr val="ED7D31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rage-Microsoft-PPT-template-v2b" id="{FB485220-D394-42BB-A612-8112B74C6824}" vid="{586E2416-3545-4501-9B3D-417738B755DF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1_The Garage Template">
  <a:themeElements>
    <a:clrScheme name="Custom 2">
      <a:dk1>
        <a:srgbClr val="000000"/>
      </a:dk1>
      <a:lt1>
        <a:srgbClr val="FFFFFF"/>
      </a:lt1>
      <a:dk2>
        <a:srgbClr val="A80000"/>
      </a:dk2>
      <a:lt2>
        <a:srgbClr val="E6E6E6"/>
      </a:lt2>
      <a:accent1>
        <a:srgbClr val="595959"/>
      </a:accent1>
      <a:accent2>
        <a:srgbClr val="A80000"/>
      </a:accent2>
      <a:accent3>
        <a:srgbClr val="D83B01"/>
      </a:accent3>
      <a:accent4>
        <a:srgbClr val="ED7D31"/>
      </a:accent4>
      <a:accent5>
        <a:srgbClr val="737373"/>
      </a:accent5>
      <a:accent6>
        <a:srgbClr val="D2D2D2"/>
      </a:accent6>
      <a:hlink>
        <a:srgbClr val="A80000"/>
      </a:hlink>
      <a:folHlink>
        <a:srgbClr val="73737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rage-template.potx" id="{9637089F-0F2A-4BF9-B232-46C7B0C13595}" vid="{B5283F0B-4402-42A1-9D0E-2BB11037FF2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0213a0ef-b7de-4d28-b2b9-3a96777e0e74">
      <UserInfo>
        <DisplayName>Harish Yenala</DisplayName>
        <AccountId>35</AccountId>
        <AccountType/>
      </UserInfo>
      <UserInfo>
        <DisplayName>SharingLinks.26048d84-c6e3-469e-b2c9-3e7c547bacb6.OrganizationEdit.fcc4cf62-87fb-48ca-9968-34746213b0b6</DisplayName>
        <AccountId>31</AccountId>
        <AccountType/>
      </UserInfo>
      <UserInfo>
        <DisplayName>SharingLinks.be37bd72-c89d-4b47-8b79-4306e77ca0ad.OrganizationEdit.c1081a9c-dad8-439f-8d2e-3ad1114631b8</DisplayName>
        <AccountId>19</AccountId>
        <AccountType/>
      </UserInfo>
      <UserInfo>
        <DisplayName>Lakshmi Misra</DisplayName>
        <AccountId>18</AccountId>
        <AccountType/>
      </UserInfo>
      <UserInfo>
        <DisplayName>Conf Room SVC Garage - PRIVATE - (114.NO)</DisplayName>
        <AccountId>344</AccountId>
        <AccountType/>
      </UserInfo>
      <UserInfo>
        <DisplayName>Specialty HYD -CAMPUS 3/3AG021 (18) HYD Makers Space</DisplayName>
        <AccountId>345</AccountId>
        <AccountType/>
      </UserInfo>
      <UserInfo>
        <DisplayName>Rhyme Upadhyaya</DisplayName>
        <AccountId>343</AccountId>
        <AccountType/>
      </UserInfo>
    </SharedWithUsers>
    <_activity xmlns="5f9dfcb9-3618-41ea-9829-076240d318b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12D4337009A64FB000F718EBC1A64D" ma:contentTypeVersion="21" ma:contentTypeDescription="Create a new document." ma:contentTypeScope="" ma:versionID="bbb5479c04954e12afbd91c98f6d9f3e">
  <xsd:schema xmlns:xsd="http://www.w3.org/2001/XMLSchema" xmlns:xs="http://www.w3.org/2001/XMLSchema" xmlns:p="http://schemas.microsoft.com/office/2006/metadata/properties" xmlns:ns1="http://schemas.microsoft.com/sharepoint/v3" xmlns:ns3="5f9dfcb9-3618-41ea-9829-076240d318bb" xmlns:ns4="0213a0ef-b7de-4d28-b2b9-3a96777e0e74" targetNamespace="http://schemas.microsoft.com/office/2006/metadata/properties" ma:root="true" ma:fieldsID="f0a97c9be632495ed063c81b2314cb4a" ns1:_="" ns3:_="" ns4:_="">
    <xsd:import namespace="http://schemas.microsoft.com/sharepoint/v3"/>
    <xsd:import namespace="5f9dfcb9-3618-41ea-9829-076240d318bb"/>
    <xsd:import namespace="0213a0ef-b7de-4d28-b2b9-3a96777e0e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dfcb9-3618-41ea-9829-076240d318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3a0ef-b7de-4d28-b2b9-3a96777e0e7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0213a0ef-b7de-4d28-b2b9-3a96777e0e74"/>
    <ds:schemaRef ds:uri="5f9dfcb9-3618-41ea-9829-076240d318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1C455D-FED3-4403-8FE3-4692D44762E4}">
  <ds:schemaRefs>
    <ds:schemaRef ds:uri="0213a0ef-b7de-4d28-b2b9-3a96777e0e74"/>
    <ds:schemaRef ds:uri="5f9dfcb9-3618-41ea-9829-076240d318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SM_White_Sept_2018</Template>
  <TotalTime>4</TotalTime>
  <Words>1991</Words>
  <Application>Microsoft Office PowerPoint</Application>
  <PresentationFormat>Letter Paper (8.5x11 in)</PresentationFormat>
  <Paragraphs>274</Paragraphs>
  <Slides>33</Slides>
  <Notes>24</Notes>
  <HiddenSlides>7</HiddenSlides>
  <MMClips>5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1_Black Template</vt:lpstr>
      <vt:lpstr>Garage Microsoft Template</vt:lpstr>
      <vt:lpstr>Office Theme</vt:lpstr>
      <vt:lpstr>1_Office Theme</vt:lpstr>
      <vt:lpstr>1_The Garage Template</vt:lpstr>
      <vt:lpstr>Vibe Coding Workbook</vt:lpstr>
      <vt:lpstr>PowerPoint Presentation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the most out of the workshop: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Using AI to accelerate your Innovation</vt:lpstr>
      <vt:lpstr>Using AI to accelerate your Innovation</vt:lpstr>
      <vt:lpstr>PowerPoint Presentation</vt:lpstr>
      <vt:lpstr>Using AI to accelerate your Innovation</vt:lpstr>
      <vt:lpstr>PowerPoint Presentation</vt:lpstr>
      <vt:lpstr>Using AI to accelerate your Innovation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 starter  with 1 master: white</dc:title>
  <dc:subject>&lt;Event name&gt;</dc:subject>
  <dc:creator>Julie Saathoff</dc:creator>
  <cp:keywords/>
  <dc:description/>
  <cp:lastModifiedBy>Gaurav Wadhwa (DXC Technology Services LLC)</cp:lastModifiedBy>
  <cp:revision>30</cp:revision>
  <dcterms:created xsi:type="dcterms:W3CDTF">2019-01-18T20:59:56Z</dcterms:created>
  <dcterms:modified xsi:type="dcterms:W3CDTF">2025-10-27T08:41:05Z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0x0101005712D4337009A64FB000F718EBC1A64D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MediaServiceImageTags">
    <vt:lpwstr/>
  </property>
</Properties>
</file>